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EB429F2-646D-46E5-8785-CEF6C4320A4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390536D-C28F-4081-B9E5-40F9F6736F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435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0536D-C28F-4081-B9E5-40F9F6736FA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343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E323B-2A78-40E8-9165-9660CDE68E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919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9507E-41E0-4518-8581-3F479CE0A9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2217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B5E9C-707C-4036-9E25-B4E9B73FBC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5210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9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6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48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0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70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2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04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79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67837-C446-4A3D-8CA8-0594E61A27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2829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219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3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8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FA2E5-8BF8-41F5-BDCC-23645E21A0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0368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52BA9-62D0-4EE4-B144-B4238DE911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950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FC9F4-ABBE-4F9C-B46F-0F1E97484B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143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B5EA6-DD48-48B3-940F-9CD49E2916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3078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5EDF6-74BC-44FF-A21A-AC106AF0C0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786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CFD2C-0B3B-4C74-AC4D-2DC091B45D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188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E628D-9CF1-4674-96D9-5A22DA866D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42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6684"/>
            <a:ext cx="78867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BCF4A623-8964-415F-B94B-DFFE333212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0571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-16933"/>
            <a:ext cx="7632848" cy="688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0991" y="6049067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08051"/>
            <a:ext cx="9144000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2651"/>
            <a:ext cx="9144000" cy="509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0318"/>
            <a:ext cx="9144000" cy="517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041400"/>
            <a:ext cx="4572000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0818"/>
            <a:ext cx="4572000" cy="479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4185"/>
            <a:ext cx="9144000" cy="510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4185"/>
            <a:ext cx="9144000" cy="510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87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4" y="512234"/>
            <a:ext cx="9134475" cy="583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941918"/>
            <a:ext cx="9137650" cy="497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4985"/>
            <a:ext cx="9144000" cy="500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1918"/>
            <a:ext cx="9144000" cy="497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03818"/>
            <a:ext cx="9144000" cy="5050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1918"/>
            <a:ext cx="9144000" cy="497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1918"/>
            <a:ext cx="9144000" cy="497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2008-12-09T13:04:03Z</dcterms:created>
  <dcterms:modified xsi:type="dcterms:W3CDTF">2018-03-01T03:26:14Z</dcterms:modified>
</cp:coreProperties>
</file>