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FA18E0-EE98-45CA-983D-7E5918B6792A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3484E6D-C86A-4390-AA5F-979A6C5759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428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484E6D-C86A-4390-AA5F-979A6C57599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339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4C3D6D-413E-4AEF-84DC-A8D0799EC9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4003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DF61B4-DCAD-4800-8BD5-9A4430C1C9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0702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45CAC0-FDF9-418F-A224-7AB5C81805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6610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5380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16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62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73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839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045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350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101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0992D-6EC4-457D-B44F-9D67264645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6251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8802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08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85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EEF9B9-5475-4426-A701-AF3A94E568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8031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3D20A3-C40C-4552-B77D-43249F92032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302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61A508-9C18-4010-80BC-F04C48DBAB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804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01579E-E417-4ED5-BF36-535AE15433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989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8495C2-FAF3-4272-AB09-0B98FB4660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574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49B73A-48C1-488F-ACB8-6CCE655ACF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796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7F0E86-7E35-4C19-8087-283B289E96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293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5BB342B-5E4E-45DF-B128-ED9075D950D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4280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照片 07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9775" y="0"/>
            <a:ext cx="5124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2" y="617220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照片 07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照片 0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照片 08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照片 08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照片 08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505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照片 07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52600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照片 0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照片 07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照片 07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照片 07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照片 07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照片 07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照片 07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1601-01-01T00:00:00Z</cp:lastPrinted>
  <dcterms:created xsi:type="dcterms:W3CDTF">1601-01-01T00:00:00Z</dcterms:created>
  <dcterms:modified xsi:type="dcterms:W3CDTF">2018-03-01T03:17:03Z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