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64FB1CF-4D31-4E2C-8244-979DD86622D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6C12DC-4D5E-48F9-8823-692FB17C1D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84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C12DC-4D5E-48F9-8823-692FB17C1D9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28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CD4A5-5984-46D1-9DB2-6C2401D2B92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93496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C7EE74-889F-4582-8DBF-530FA47FB71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9889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AB9C2-52CE-4811-A119-092EFD46B2B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63819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58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98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928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65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611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07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1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329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C4E406-0F9E-4D6F-A90B-AB9B187CCD7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91987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4588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65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80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C158F5-861D-49AB-B8AA-2456BD2287E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78763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9D8B93-3EA7-4B5F-8711-00BBD8C746F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9894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A4B0D-E9B3-4D7F-81C4-0F41541C2BC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1971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26E93B-BCCB-4DD3-9922-4770BB49D2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953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A3ABE4-5504-40AF-A417-E104B0AD3B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0511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40BDB-DD11-441E-A916-6FCB4465309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84158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B8175D-1F6D-4528-9034-602EE92155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51803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9CC6876-5830-4EAC-9183-9C9632CE94D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0943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0 0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9763" y="1588"/>
            <a:ext cx="532447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7" y="6093296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9144000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0 0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0 05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8138"/>
            <a:ext cx="9144000" cy="618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0 0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4013"/>
            <a:ext cx="9142412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0 06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6238"/>
            <a:ext cx="9144000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0 06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0 06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763" y="0"/>
            <a:ext cx="5070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21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0 0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85763"/>
            <a:ext cx="9142412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76056" y="330914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0 05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938"/>
            <a:ext cx="9144000" cy="608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0 0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5125"/>
            <a:ext cx="9144000" cy="612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0 05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6075"/>
            <a:ext cx="914400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0 05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5763"/>
            <a:ext cx="9144000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0 05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6238"/>
            <a:ext cx="9144000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0 05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9725"/>
            <a:ext cx="9142412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157255208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2009-07-26T22:08:11Z</dcterms:created>
  <dcterms:modified xsi:type="dcterms:W3CDTF">2018-03-01T03:09:03Z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