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69" autoAdjust="0"/>
    <p:restoredTop sz="94660"/>
  </p:normalViewPr>
  <p:slideViewPr>
    <p:cSldViewPr snapToGrid="0">
      <p:cViewPr>
        <p:scale>
          <a:sx n="100" d="100"/>
          <a:sy n="100" d="100"/>
        </p:scale>
        <p:origin x="-55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BD8A50F-AD43-4DBF-B2C4-913E6136236A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0D5FCFD-B4FA-40FD-97CA-985042775C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7542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2AD14-52FB-4F21-842E-32ACD44331D9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70AD4-8A1E-43E3-A17E-62BFC746AE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21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C4175-8402-4FDF-A1F0-CDB660F56FB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F2C1C-8368-493C-AEFB-02DB3DF5E96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92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18244-49D1-48CE-9761-1EB79ED5F54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F7571-EE8B-4E6E-A2BF-375CC5D4E3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12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5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920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50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745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25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2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04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64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FED10-97E5-4B6A-BA62-40EC5228F3FF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07E4F0-7D12-4631-A7D3-7A5855E9C2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0936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743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937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937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3E0CE-62DD-4357-9730-B60D3B4EAB6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09104F-BE90-46C3-B7C5-57534BD21B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48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CA51C-A20B-4258-8B82-F76EF734122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6EAE2-381F-48EE-A450-E23EAF9D0E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8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53162-9D2F-4271-9429-B170B7C46BDD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7F107-6D5D-47BA-A552-97D29836FC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92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40887-3480-41C3-AD59-F21076247F96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20C99-9178-418E-A259-85DA1D27EE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62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DA562-24FC-4D06-B2EC-A833B360B6D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0524C-FCB3-4C1B-A362-D4941E06A4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714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796D3-92B5-4D2F-BE4C-9AA168EECC00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47FC5A-D289-43A2-9C11-1681077373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332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484C5-9263-4B63-A6C3-F7F9A07C8C17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BA007-9810-4745-826F-237A35878D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02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6731BE-5ED4-4701-82C4-163FFAD4168E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CB81BA5-C86C-4BB8-A4C0-830DD5BF4DA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9585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1295" y="0"/>
            <a:ext cx="60207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91295" y="5919610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83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222</Words>
  <Application>Microsoft Office PowerPoint</Application>
  <PresentationFormat>全屏显示(4:3)</PresentationFormat>
  <Paragraphs>16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2017-10-21T11:52:09Z</dcterms:created>
  <dcterms:modified xsi:type="dcterms:W3CDTF">2018-03-01T03:01:36Z</dcterms:modified>
</cp:coreProperties>
</file>