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5B04320-F0B8-4911-9A7C-8E6C512C6A92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F12E50-08F2-453F-B0F0-E594BEEA99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25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2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F12E50-08F2-453F-B0F0-E594BEEA99C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54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24645-DDC6-4416-8350-DF806B3663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4487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D97C75-D24D-4D53-B47C-8C09618C82F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317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C81A88-51BC-4FB9-90A9-78370766916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9444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48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20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81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35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42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372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12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80B83E-ABF7-4CEE-AC0A-2DFFF68EE1F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881068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979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791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C58E08-AA6E-45A6-888F-5CA698D430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39151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D442A-E4A6-4731-957E-B0FBA5AF307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83425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745663-02E3-407F-9ED1-C3A7A3C5C1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6301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55CE2-198E-4B9C-B236-8B9A6EC014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484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052868-53A3-4B62-AF41-6D58F900560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5012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02ACB2-4D39-414E-B52B-993289A05E7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7986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9B63B3-0C1D-4B59-BF72-A7F1294D8EF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7802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2BD2374-7F0A-4F7B-ADB6-DDD5FB3B6FC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596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5661248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45588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45588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9162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228138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0907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9162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5875"/>
            <a:ext cx="9072562" cy="67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162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1625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 descr="img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img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8" name="Picture 4" descr="img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71438"/>
            <a:ext cx="909478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2" name="Picture 4" descr="img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925" y="115888"/>
            <a:ext cx="9221788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3" y="46038"/>
            <a:ext cx="9129712" cy="676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img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45587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0907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0907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52120" y="24208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31300" cy="676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157255207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2010-12-17T23:06:36Z</dcterms:created>
  <dcterms:modified xsi:type="dcterms:W3CDTF">2018-03-01T02:50:28Z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