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6" r:id="rId2"/>
  </p:sldMasterIdLst>
  <p:notesMasterIdLst>
    <p:notesMasterId r:id="rId1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3E02FA3-D1A0-46BB-B670-C670FE63D80A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2BA316A-87A3-4E69-A7B8-191A05211A8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5587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FA8084-7948-4E3A-94B1-442FC8C5A7E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080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869097-D3BF-4214-89E9-6F64AFA7C2D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9777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9F36D8-047B-4460-9A58-406BB476F48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46776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2ADA9A-E574-4655-9AFF-EEFC0429B13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27218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9958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2991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198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0340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3303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8612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25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EDE623-627F-45F2-A352-B3FA1B38EB8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71922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1565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7088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8413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064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995B04-7173-4AC6-87EE-D9281550D68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6301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0FB843-CD17-4E5B-B657-A3F90B3B059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4773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02B507-AEC1-44CE-8B26-1A921876602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0529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6F80C9-3AC5-4BB9-963E-CE16BC10329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3125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8399D0-D196-40EE-BD6D-F8D3CAAE44C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2918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629156-5EA2-4C68-9FE2-D3272DCA78B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2230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D298E0-1E64-4B19-A779-FB9D24FE0A0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5481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9E3A545F-D672-40B7-963D-811F34B373F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27230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44725" y="0"/>
            <a:ext cx="46545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848568" y="6021288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9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42900"/>
            <a:ext cx="9144000" cy="6181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10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28625"/>
            <a:ext cx="9144000" cy="60245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11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71475"/>
            <a:ext cx="9144000" cy="6115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12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42913"/>
            <a:ext cx="9144000" cy="59721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13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82788" y="0"/>
            <a:ext cx="5178425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809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1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42913"/>
            <a:ext cx="9144000" cy="59721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2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38150"/>
            <a:ext cx="9144000" cy="5981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3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38" y="374650"/>
            <a:ext cx="9128125" cy="6108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4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66725"/>
            <a:ext cx="9144000" cy="59245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5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03238"/>
            <a:ext cx="9144000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6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79413"/>
            <a:ext cx="9144000" cy="60991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7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27038"/>
            <a:ext cx="9144000" cy="6003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8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88938"/>
            <a:ext cx="9144000" cy="6080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222</Words>
  <Application>Microsoft Office PowerPoint</Application>
  <PresentationFormat>全屏显示(4:3)</PresentationFormat>
  <Paragraphs>16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2012-03-01T05:02:06Z</dcterms:created>
  <dcterms:modified xsi:type="dcterms:W3CDTF">2018-03-01T02:38:57Z</dcterms:modified>
</cp:coreProperties>
</file>