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241905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48380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725714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96761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209523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1451427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1693332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1935236" algn="l" defTabSz="48380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94DBF78-838F-4594-A91F-ED0E2CB9701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618906-6E5C-411B-ADF9-EE5F3DA3C2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537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41905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83809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725714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67618" algn="l" rtl="0" fontAlgn="base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209523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451427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93332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935236" algn="l" defTabSz="48380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18906-6E5C-411B-ADF9-EE5F3DA3C22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49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210" y="1122142"/>
            <a:ext cx="6857580" cy="2387911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210" y="3602445"/>
            <a:ext cx="6857580" cy="1655495"/>
          </a:xfrm>
        </p:spPr>
        <p:txBody>
          <a:bodyPr/>
          <a:lstStyle>
            <a:lvl1pPr marL="0" indent="0" algn="ctr">
              <a:buNone/>
              <a:defRPr sz="1300"/>
            </a:lvl1pPr>
            <a:lvl2pPr marL="241905" indent="0" algn="ctr">
              <a:buNone/>
              <a:defRPr sz="1100"/>
            </a:lvl2pPr>
            <a:lvl3pPr marL="483809" indent="0" algn="ctr">
              <a:buNone/>
              <a:defRPr sz="1000"/>
            </a:lvl3pPr>
            <a:lvl4pPr marL="725714" indent="0" algn="ctr">
              <a:buNone/>
              <a:defRPr sz="800"/>
            </a:lvl4pPr>
            <a:lvl5pPr marL="967618" indent="0" algn="ctr">
              <a:buNone/>
              <a:defRPr sz="800"/>
            </a:lvl5pPr>
            <a:lvl6pPr marL="1209523" indent="0" algn="ctr">
              <a:buNone/>
              <a:defRPr sz="800"/>
            </a:lvl6pPr>
            <a:lvl7pPr marL="1451427" indent="0" algn="ctr">
              <a:buNone/>
              <a:defRPr sz="800"/>
            </a:lvl7pPr>
            <a:lvl8pPr marL="1693332" indent="0" algn="ctr">
              <a:buNone/>
              <a:defRPr sz="800"/>
            </a:lvl8pPr>
            <a:lvl9pPr marL="1935236" indent="0" algn="ctr">
              <a:buNone/>
              <a:defRPr sz="8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F5D063-73C2-48EC-9055-69C56372D5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12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59F8C3-7B38-4EC9-8ABA-4EA00FF7A9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301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946" y="274656"/>
            <a:ext cx="2057106" cy="58517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948" y="274656"/>
            <a:ext cx="6092360" cy="585176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FE3BEA-FF32-47A3-BF9F-BD55DF096C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9456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472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517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137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876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0" indent="0">
              <a:buNone/>
              <a:defRPr sz="2000" b="1"/>
            </a:lvl2pPr>
            <a:lvl3pPr marL="914302" indent="0">
              <a:buNone/>
              <a:defRPr sz="1800" b="1"/>
            </a:lvl3pPr>
            <a:lvl4pPr marL="1371452" indent="0">
              <a:buNone/>
              <a:defRPr sz="1600" b="1"/>
            </a:lvl4pPr>
            <a:lvl5pPr marL="1828602" indent="0">
              <a:buNone/>
              <a:defRPr sz="1600" b="1"/>
            </a:lvl5pPr>
            <a:lvl6pPr marL="2285754" indent="0">
              <a:buNone/>
              <a:defRPr sz="1600" b="1"/>
            </a:lvl6pPr>
            <a:lvl7pPr marL="2742904" indent="0">
              <a:buNone/>
              <a:defRPr sz="1600" b="1"/>
            </a:lvl7pPr>
            <a:lvl8pPr marL="3200054" indent="0">
              <a:buNone/>
              <a:defRPr sz="1600" b="1"/>
            </a:lvl8pPr>
            <a:lvl9pPr marL="365720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0" indent="0">
              <a:buNone/>
              <a:defRPr sz="2000" b="1"/>
            </a:lvl2pPr>
            <a:lvl3pPr marL="914302" indent="0">
              <a:buNone/>
              <a:defRPr sz="1800" b="1"/>
            </a:lvl3pPr>
            <a:lvl4pPr marL="1371452" indent="0">
              <a:buNone/>
              <a:defRPr sz="1600" b="1"/>
            </a:lvl4pPr>
            <a:lvl5pPr marL="1828602" indent="0">
              <a:buNone/>
              <a:defRPr sz="1600" b="1"/>
            </a:lvl5pPr>
            <a:lvl6pPr marL="2285754" indent="0">
              <a:buNone/>
              <a:defRPr sz="1600" b="1"/>
            </a:lvl6pPr>
            <a:lvl7pPr marL="2742904" indent="0">
              <a:buNone/>
              <a:defRPr sz="1600" b="1"/>
            </a:lvl7pPr>
            <a:lvl8pPr marL="3200054" indent="0">
              <a:buNone/>
              <a:defRPr sz="1600" b="1"/>
            </a:lvl8pPr>
            <a:lvl9pPr marL="365720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679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63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177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0" indent="0">
              <a:buNone/>
              <a:defRPr sz="1200"/>
            </a:lvl2pPr>
            <a:lvl3pPr marL="914302" indent="0">
              <a:buNone/>
              <a:defRPr sz="1000"/>
            </a:lvl3pPr>
            <a:lvl4pPr marL="1371452" indent="0">
              <a:buNone/>
              <a:defRPr sz="900"/>
            </a:lvl4pPr>
            <a:lvl5pPr marL="1828602" indent="0">
              <a:buNone/>
              <a:defRPr sz="900"/>
            </a:lvl5pPr>
            <a:lvl6pPr marL="2285754" indent="0">
              <a:buNone/>
              <a:defRPr sz="900"/>
            </a:lvl6pPr>
            <a:lvl7pPr marL="2742904" indent="0">
              <a:buNone/>
              <a:defRPr sz="900"/>
            </a:lvl7pPr>
            <a:lvl8pPr marL="3200054" indent="0">
              <a:buNone/>
              <a:defRPr sz="900"/>
            </a:lvl8pPr>
            <a:lvl9pPr marL="365720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95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508D8-F488-4A24-914D-0F1F0D396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786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0" indent="0">
              <a:buNone/>
              <a:defRPr sz="2800"/>
            </a:lvl2pPr>
            <a:lvl3pPr marL="914302" indent="0">
              <a:buNone/>
              <a:defRPr sz="2400"/>
            </a:lvl3pPr>
            <a:lvl4pPr marL="1371452" indent="0">
              <a:buNone/>
              <a:defRPr sz="2000"/>
            </a:lvl4pPr>
            <a:lvl5pPr marL="1828602" indent="0">
              <a:buNone/>
              <a:defRPr sz="2000"/>
            </a:lvl5pPr>
            <a:lvl6pPr marL="2285754" indent="0">
              <a:buNone/>
              <a:defRPr sz="2000"/>
            </a:lvl6pPr>
            <a:lvl7pPr marL="2742904" indent="0">
              <a:buNone/>
              <a:defRPr sz="2000"/>
            </a:lvl7pPr>
            <a:lvl8pPr marL="3200054" indent="0">
              <a:buNone/>
              <a:defRPr sz="2000"/>
            </a:lvl8pPr>
            <a:lvl9pPr marL="3657206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0" indent="0">
              <a:buNone/>
              <a:defRPr sz="1200"/>
            </a:lvl2pPr>
            <a:lvl3pPr marL="914302" indent="0">
              <a:buNone/>
              <a:defRPr sz="1000"/>
            </a:lvl3pPr>
            <a:lvl4pPr marL="1371452" indent="0">
              <a:buNone/>
              <a:defRPr sz="900"/>
            </a:lvl4pPr>
            <a:lvl5pPr marL="1828602" indent="0">
              <a:buNone/>
              <a:defRPr sz="900"/>
            </a:lvl5pPr>
            <a:lvl6pPr marL="2285754" indent="0">
              <a:buNone/>
              <a:defRPr sz="900"/>
            </a:lvl6pPr>
            <a:lvl7pPr marL="2742904" indent="0">
              <a:buNone/>
              <a:defRPr sz="900"/>
            </a:lvl7pPr>
            <a:lvl8pPr marL="3200054" indent="0">
              <a:buNone/>
              <a:defRPr sz="900"/>
            </a:lvl8pPr>
            <a:lvl9pPr marL="365720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461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842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84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104" y="1710090"/>
            <a:ext cx="7886553" cy="285239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104" y="4589358"/>
            <a:ext cx="7886553" cy="1500109"/>
          </a:xfrm>
        </p:spPr>
        <p:txBody>
          <a:bodyPr/>
          <a:lstStyle>
            <a:lvl1pPr marL="0" indent="0">
              <a:buNone/>
              <a:defRPr sz="1300"/>
            </a:lvl1pPr>
            <a:lvl2pPr marL="241905" indent="0">
              <a:buNone/>
              <a:defRPr sz="1100"/>
            </a:lvl2pPr>
            <a:lvl3pPr marL="483809" indent="0">
              <a:buNone/>
              <a:defRPr sz="1000"/>
            </a:lvl3pPr>
            <a:lvl4pPr marL="725714" indent="0">
              <a:buNone/>
              <a:defRPr sz="800"/>
            </a:lvl4pPr>
            <a:lvl5pPr marL="967618" indent="0">
              <a:buNone/>
              <a:defRPr sz="800"/>
            </a:lvl5pPr>
            <a:lvl6pPr marL="1209523" indent="0">
              <a:buNone/>
              <a:defRPr sz="800"/>
            </a:lvl6pPr>
            <a:lvl7pPr marL="1451427" indent="0">
              <a:buNone/>
              <a:defRPr sz="800"/>
            </a:lvl7pPr>
            <a:lvl8pPr marL="1693332" indent="0">
              <a:buNone/>
              <a:defRPr sz="800"/>
            </a:lvl8pPr>
            <a:lvl9pPr marL="1935236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F09D08-431B-4857-B337-41EF00170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189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948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2319" y="1600060"/>
            <a:ext cx="4074733" cy="45263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66442E-7418-4AF2-9E58-83417EA48D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1782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365369"/>
            <a:ext cx="7886553" cy="13254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83" y="1681533"/>
            <a:ext cx="3868099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83" y="2504661"/>
            <a:ext cx="3868099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19" y="1681533"/>
            <a:ext cx="3887418" cy="82312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41905" indent="0">
              <a:buNone/>
              <a:defRPr sz="1100" b="1"/>
            </a:lvl2pPr>
            <a:lvl3pPr marL="483809" indent="0">
              <a:buNone/>
              <a:defRPr sz="1000" b="1"/>
            </a:lvl3pPr>
            <a:lvl4pPr marL="725714" indent="0">
              <a:buNone/>
              <a:defRPr sz="800" b="1"/>
            </a:lvl4pPr>
            <a:lvl5pPr marL="967618" indent="0">
              <a:buNone/>
              <a:defRPr sz="800" b="1"/>
            </a:lvl5pPr>
            <a:lvl6pPr marL="1209523" indent="0">
              <a:buNone/>
              <a:defRPr sz="800" b="1"/>
            </a:lvl6pPr>
            <a:lvl7pPr marL="1451427" indent="0">
              <a:buNone/>
              <a:defRPr sz="800" b="1"/>
            </a:lvl7pPr>
            <a:lvl8pPr marL="1693332" indent="0">
              <a:buNone/>
              <a:defRPr sz="800" b="1"/>
            </a:lvl8pPr>
            <a:lvl9pPr marL="1935236" indent="0">
              <a:buNone/>
              <a:defRPr sz="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19" y="2504661"/>
            <a:ext cx="3887418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69AD7-059C-412F-8F69-A979D247AF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644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BA332F-D9DA-4E10-9959-57F795CAFC9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5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1D5BE2-EB77-48CD-AE8B-79D6B54917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60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>
              <a:defRPr sz="1700"/>
            </a:lvl1pPr>
            <a:lvl2pPr>
              <a:defRPr sz="15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DFDA3F-71C6-4DFA-A903-4F8756DEF3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732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84" y="456920"/>
            <a:ext cx="2949163" cy="1600900"/>
          </a:xfrm>
        </p:spPr>
        <p:txBody>
          <a:bodyPr anchor="b"/>
          <a:lstStyle>
            <a:lvl1pPr>
              <a:defRPr sz="1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18" y="987754"/>
            <a:ext cx="4629119" cy="4873253"/>
          </a:xfrm>
        </p:spPr>
        <p:txBody>
          <a:bodyPr/>
          <a:lstStyle>
            <a:lvl1pPr marL="0" indent="0">
              <a:buNone/>
              <a:defRPr sz="1700"/>
            </a:lvl1pPr>
            <a:lvl2pPr marL="241905" indent="0">
              <a:buNone/>
              <a:defRPr sz="1500"/>
            </a:lvl2pPr>
            <a:lvl3pPr marL="483809" indent="0">
              <a:buNone/>
              <a:defRPr sz="1300"/>
            </a:lvl3pPr>
            <a:lvl4pPr marL="725714" indent="0">
              <a:buNone/>
              <a:defRPr sz="1100"/>
            </a:lvl4pPr>
            <a:lvl5pPr marL="967618" indent="0">
              <a:buNone/>
              <a:defRPr sz="1100"/>
            </a:lvl5pPr>
            <a:lvl6pPr marL="1209523" indent="0">
              <a:buNone/>
              <a:defRPr sz="1100"/>
            </a:lvl6pPr>
            <a:lvl7pPr marL="1451427" indent="0">
              <a:buNone/>
              <a:defRPr sz="1100"/>
            </a:lvl7pPr>
            <a:lvl8pPr marL="1693332" indent="0">
              <a:buNone/>
              <a:defRPr sz="1100"/>
            </a:lvl8pPr>
            <a:lvl9pPr marL="1935236" indent="0">
              <a:buNone/>
              <a:defRPr sz="11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84" y="2057820"/>
            <a:ext cx="2949163" cy="3811586"/>
          </a:xfrm>
        </p:spPr>
        <p:txBody>
          <a:bodyPr/>
          <a:lstStyle>
            <a:lvl1pPr marL="0" indent="0">
              <a:buNone/>
              <a:defRPr sz="800"/>
            </a:lvl1pPr>
            <a:lvl2pPr marL="241905" indent="0">
              <a:buNone/>
              <a:defRPr sz="700"/>
            </a:lvl2pPr>
            <a:lvl3pPr marL="483809" indent="0">
              <a:buNone/>
              <a:defRPr sz="600"/>
            </a:lvl3pPr>
            <a:lvl4pPr marL="725714" indent="0">
              <a:buNone/>
              <a:defRPr sz="500"/>
            </a:lvl4pPr>
            <a:lvl5pPr marL="967618" indent="0">
              <a:buNone/>
              <a:defRPr sz="500"/>
            </a:lvl5pPr>
            <a:lvl6pPr marL="1209523" indent="0">
              <a:buNone/>
              <a:defRPr sz="500"/>
            </a:lvl6pPr>
            <a:lvl7pPr marL="1451427" indent="0">
              <a:buNone/>
              <a:defRPr sz="500"/>
            </a:lvl7pPr>
            <a:lvl8pPr marL="1693332" indent="0">
              <a:buNone/>
              <a:defRPr sz="500"/>
            </a:lvl8pPr>
            <a:lvl9pPr marL="1935236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2DE5E-BD2A-44F5-892E-715E15AAEB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9193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948" y="274656"/>
            <a:ext cx="8230104" cy="1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948" y="1600060"/>
            <a:ext cx="8230104" cy="452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94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defTabSz="914702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878" y="6244854"/>
            <a:ext cx="28962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ctr" defTabSz="914702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08" y="6244854"/>
            <a:ext cx="2133544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>
            <a:lvl1pPr algn="r" defTabSz="914702" eaLnBrk="1" hangingPunct="1">
              <a:defRPr sz="1400"/>
            </a:lvl1pPr>
          </a:lstStyle>
          <a:p>
            <a:fld id="{C9526B08-6E28-471D-8CB9-D6BAFBF88F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702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702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241905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483809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725714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967618" algn="ctr" defTabSz="914702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698" indent="-342698" algn="l" defTabSz="914702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12" indent="-285582" algn="l" defTabSz="914702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67" indent="-228465" algn="l" defTabSz="914702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465" algn="l" defTabSz="914702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9" indent="-228465" algn="l" defTabSz="914702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330475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72379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14284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6188" indent="-120952" algn="l" defTabSz="483809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41905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83809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5714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967618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09523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51427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693332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35236" algn="l" defTabSz="483809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2"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30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2"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30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567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30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4" indent="-342864" algn="l" defTabSz="9143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0" indent="-285720" algn="l" defTabSz="91430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7" indent="-228575" algn="l" defTabSz="9143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8" indent="-228575" algn="l" defTabSz="91430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78" indent="-228575" algn="l" defTabSz="91430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29" indent="-228575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0" indent="-228575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0" indent="-228575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1" indent="-228575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0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2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2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2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4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04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54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06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月亮狗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106" y="0"/>
            <a:ext cx="5007949" cy="68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219129" y="5838641"/>
            <a:ext cx="4683898" cy="395294"/>
          </a:xfrm>
          <a:prstGeom prst="rect">
            <a:avLst/>
          </a:prstGeom>
        </p:spPr>
        <p:txBody>
          <a:bodyPr wrap="none" lIns="48381" tIns="24190" rIns="48381" bIns="24190">
            <a:spAutoFit/>
          </a:bodyPr>
          <a:lstStyle/>
          <a:p>
            <a:pPr marL="181428" indent="-181428" algn="ctr">
              <a:lnSpc>
                <a:spcPct val="110000"/>
              </a:lnSpc>
            </a:pPr>
            <a:r>
              <a:rPr lang="zh-CN" altLang="en-US" sz="2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736"/>
            <a:ext cx="9144000" cy="629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2136"/>
            <a:ext cx="9144000" cy="6320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6415"/>
            <a:ext cx="9144000" cy="628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7255"/>
            <a:ext cx="9144000" cy="628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7097"/>
            <a:ext cx="9173399" cy="630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4736"/>
            <a:ext cx="9144000" cy="629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月亮狗03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946" y="0"/>
            <a:ext cx="49861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8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25" tIns="45713" rIns="91425" bIns="45713" anchor="ctr"/>
          <a:lstStyle/>
          <a:p>
            <a:pPr defTabSz="91425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3097348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5" tIns="45713" rIns="91425" bIns="45713"/>
          <a:lstStyle/>
          <a:p>
            <a:pPr defTabSz="914253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5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25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6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5" tIns="45713" rIns="91425" bIns="45713"/>
          <a:lstStyle/>
          <a:p>
            <a:pPr defTabSz="914253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1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5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25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626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月亮狗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3906" y="0"/>
            <a:ext cx="4996189" cy="687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65417"/>
            <a:ext cx="9144000" cy="6331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016"/>
            <a:ext cx="9144000" cy="630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3648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6337"/>
            <a:ext cx="9144000" cy="6310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739"/>
            <a:ext cx="9144000" cy="6372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5338"/>
            <a:ext cx="9144000" cy="635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0901"/>
            <a:ext cx="9144000" cy="641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5466"/>
            <a:ext cx="9144000" cy="6532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728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728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2008-01-17T10:12:42Z</dcterms:created>
  <dcterms:modified xsi:type="dcterms:W3CDTF">2018-03-01T02:29:23Z</dcterms:modified>
</cp:coreProperties>
</file>