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8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2BDB810-51C8-4BD1-AFCF-B24313A5747C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1E2280B0-9D03-49E1-89B0-8E3376521C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871020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2280B0-9D03-49E1-89B0-8E3376521C7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93233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7CC6252-2068-459E-86F5-1B7EFA872E0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77152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121B765-0CF4-4618-836B-2331E86A427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192460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39C53FE-B05E-43FB-8434-786453157DC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78415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53184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096792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50497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025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1097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0954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061870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18533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8A9197-1DE2-46A8-955F-AB362D14CE2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962529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7443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8561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3875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6985DE4-E3D6-4DDB-8C71-3BEE1F70F36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01905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8740EAE-8417-4103-8954-2D5C53494B2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63791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410EC43-62AD-41FA-8720-C5B4C3689D9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254710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CC29AE7-263A-40BE-8738-B737BB73A5A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431550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E618AEC-7FA5-4C60-9AD7-11B0533109D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636180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3FC52FF-B77D-4698-9058-1640357935F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17146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1EA3D9F-92FB-419A-A5CB-89FB498FC9E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685540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E4D5D28-9D2D-4605-9A2F-21FF3C92572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78419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7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6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5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照片 098"/>
          <p:cNvSpPr>
            <a:spLocks noGrp="1" noChangeAspect="1" noChangeArrowheads="1"/>
          </p:cNvSpPr>
          <p:nvPr isPhoto="1"/>
        </p:nvSpPr>
        <p:spPr bwMode="auto">
          <a:xfrm>
            <a:off x="2052638" y="0"/>
            <a:ext cx="5037137" cy="68580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94883" y="6093296"/>
            <a:ext cx="6152646" cy="5332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800" b="1" kern="0" spc="50" dirty="0" smtClean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800" b="1" kern="0" spc="50" dirty="0">
              <a:ln w="12700" cmpd="sng">
                <a:solidFill>
                  <a:schemeClr val="accent6">
                    <a:satMod val="120000"/>
                    <a:shade val="80000"/>
                  </a:schemeClr>
                </a:solidFill>
                <a:prstDash val="solid"/>
              </a:ln>
              <a:solidFill>
                <a:schemeClr val="accent6">
                  <a:tint val="1000"/>
                </a:schemeClr>
              </a:solidFill>
              <a:effectLst>
                <a:glow rad="53100">
                  <a:schemeClr val="accent6">
                    <a:satMod val="180000"/>
                    <a:alpha val="30000"/>
                  </a:schemeClr>
                </a:glo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照片 107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照片 108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照片 109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照片 110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 descr="照片 111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9730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照片 099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照片 100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51720" y="350100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照片 101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3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照片 102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照片 103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7" name="Picture 4" descr="图片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6350" y="334963"/>
            <a:ext cx="9156700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照片 105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照片 106"/>
          <p:cNvSpPr>
            <a:spLocks noGrp="1" noChangeAspect="1" noChangeArrowheads="1"/>
          </p:cNvSpPr>
          <p:nvPr isPhoto="1"/>
        </p:nvSpPr>
        <p:spPr bwMode="auto">
          <a:xfrm>
            <a:off x="0" y="342900"/>
            <a:ext cx="9144000" cy="6172200"/>
          </a:xfrm>
          <a:prstGeom prst="rect">
            <a:avLst/>
          </a:prstGeom>
          <a:blipFill dpi="0"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513</Words>
  <Application>Microsoft Office PowerPoint</Application>
  <PresentationFormat>全屏显示(4:3)</PresentationFormat>
  <Paragraphs>39</Paragraphs>
  <Slides>15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3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2010-03-15T03:52:39Z</dcterms:created>
  <dcterms:modified xsi:type="dcterms:W3CDTF">2018-03-01T02:21:30Z</dcterms:modified>
</cp:coreProperties>
</file>