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CD55DC1-C13C-4B4C-AE99-B75CB59B6E5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7182A96-87A9-4ADA-A940-BCBB5FE3D8D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949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82A96-87A9-4ADA-A940-BCBB5FE3D8D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9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3DF716-66BC-40DA-88E7-0D79D868F1E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86280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0EB88F-5EF6-4CA7-B9E3-F08AEE9491E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3608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ADFDB-4BBF-4A24-B49A-4B53D0FCE3E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5476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997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069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364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83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362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037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0503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99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DC3F87-8225-463C-9CAA-2F2614B2A60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93069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656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0108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417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79E2D6-F9FF-43FD-A33B-7A21B1333BD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76844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E2BA76-ED18-4F06-9865-ABE97D0A13F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041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652676-12B0-4D99-898D-ABA33644159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53665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53322-8B94-45B7-9CEC-39EF06FBD9D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48204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8FA743-C21E-4D77-90CC-8F4EB3F087F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57212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3AF2F7-4D05-4B0D-B8D9-40EBB6464BE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4573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7413D0-4F5B-40A7-B611-D3742CB388C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5376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4F1152F4-7399-49C2-9699-118EBA61E12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1981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6574" y="0"/>
            <a:ext cx="5530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2" y="6186983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1588"/>
            <a:ext cx="51800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78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78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1588"/>
            <a:ext cx="51800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78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78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78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1588"/>
            <a:ext cx="51800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26988"/>
            <a:ext cx="5178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1588"/>
            <a:ext cx="51800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 descr="img0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1588"/>
            <a:ext cx="51800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78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78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71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78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91880" y="29249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1588"/>
            <a:ext cx="51800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2788" y="0"/>
            <a:ext cx="5180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157255211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2010-12-11T22:15:27Z</dcterms:created>
  <dcterms:modified xsi:type="dcterms:W3CDTF">2018-03-01T02:10:45Z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