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114CB76-69DE-4AC1-A8D2-B9CB849A579D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BE4B178-3D4D-4B96-A41F-59BFCA211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8272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E4B178-3D4D-4B96-A41F-59BFCA21162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125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46C6D7D-398D-461C-A4DD-F0959D269D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8861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B11192-7CFA-4881-9436-D8A0B8CE4C3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4737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96A7F9-4FC8-4F4E-99A4-3192676EB63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808639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00632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662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689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132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5140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9025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549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81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E524D4E-79CB-4086-9A48-65B9966F54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270399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9063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2554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195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174E59-3948-4AED-B9DC-DC671C5410F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66077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D3AD11-59EB-4609-B810-30E3F6AF298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0576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DB3CB1-F862-4EDF-859E-4A20737A13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8093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0A27DF-AE35-4FA9-947C-286CA732BC3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73965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4FD67-CA2B-4F48-969B-F3A7A3DBB2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03726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6329E-C057-413C-AA10-C1C43932D3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7942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A7C6C2-9DDF-472F-8B65-6295AF728E5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93800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72131CA-BFD9-4A98-A8DD-82A2DDB2CBE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996667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照片 071"/>
          <p:cNvSpPr>
            <a:spLocks noGrp="1" noChangeAspect="1" noChangeArrowheads="1"/>
          </p:cNvSpPr>
          <p:nvPr isPhoto="1"/>
        </p:nvSpPr>
        <p:spPr bwMode="auto">
          <a:xfrm>
            <a:off x="2008188" y="0"/>
            <a:ext cx="5126037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79712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照片 080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照片 081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7" name="Picture 5" descr="图片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65125"/>
            <a:ext cx="91567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照片 083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照片 084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347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照片 072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07704" y="24208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照片 073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照片 074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照片 075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3" name="Picture 4" descr="图片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65125"/>
            <a:ext cx="9156700" cy="612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照片 077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照片 078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照片 079"/>
          <p:cNvSpPr>
            <a:spLocks noGrp="1" noChangeAspect="1" noChangeArrowheads="1"/>
          </p:cNvSpPr>
          <p:nvPr isPhoto="1"/>
        </p:nvSpPr>
        <p:spPr bwMode="auto">
          <a:xfrm>
            <a:off x="0" y="374650"/>
            <a:ext cx="9144000" cy="61087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Fisher Jeon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9</cp:revision>
  <dcterms:created xsi:type="dcterms:W3CDTF">2010-03-15T03:51:54Z</dcterms:created>
  <dcterms:modified xsi:type="dcterms:W3CDTF">2018-03-01T02:03:09Z</dcterms:modified>
</cp:coreProperties>
</file>