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262AFFC-0B83-45C1-980A-7697AE428C9C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2DEF2A2-F55E-426C-BF60-0CC5CC1935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9119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DEF2A2-F55E-426C-BF60-0CC5CC19351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69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A21EF0-2FA1-42E1-8E02-E3D26187BC4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96749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26C673-64CA-4BF7-BB0E-D23DDC21A79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7570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C81F32-DB58-40D4-8121-2C09183BB58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91846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361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985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7768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594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358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881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3203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470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440603-2F68-4103-8586-D7B212FB6D4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354313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742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4998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96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051050-04C4-4CB2-B4DE-2ADD6C591E6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3155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75F947-8A57-4D16-B0CB-6F25BD4DEFE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07318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1A88E1-CDDE-440D-ADE8-EB3337CEE22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80309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7722D5-A872-4618-9EB5-4B4A36B18E3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1015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408D4B-FF8A-42B9-A636-AB2D5505EA4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14310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11FC7A-3009-4D4F-8244-25DBA57A5A5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46768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E048B2-FD4C-453F-A486-14592C55E06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59409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591BCA43-353B-4799-AEA3-1633937237E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8007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爸爸的袜子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2950" y="0"/>
            <a:ext cx="5118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12950" y="6095930"/>
            <a:ext cx="5118100" cy="4816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3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3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3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300" b="1" kern="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爸爸的袜子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爸爸的袜子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爸爸的袜子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爸爸的袜子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爸爸的袜子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062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爸爸的袜子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爸爸的袜子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爸爸的袜子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81268" y="281941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爸爸的袜子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爸爸的袜子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爸爸的袜子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爸爸的袜子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爸爸的袜子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2016-03-03T08:27:57Z</dcterms:created>
  <dcterms:modified xsi:type="dcterms:W3CDTF">2018-03-01T00:53:37Z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2052-8.1.0.3260</vt:lpwstr>
  </property>
</Properties>
</file>