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22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73" r:id="rId11"/>
    <p:sldId id="272" r:id="rId12"/>
    <p:sldId id="271" r:id="rId13"/>
    <p:sldId id="270" r:id="rId14"/>
    <p:sldId id="269" r:id="rId15"/>
    <p:sldId id="268" r:id="rId16"/>
    <p:sldId id="267" r:id="rId17"/>
    <p:sldId id="266" r:id="rId18"/>
    <p:sldId id="264" r:id="rId19"/>
    <p:sldId id="265" r:id="rId20"/>
    <p:sldId id="274" r:id="rId21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7" d="100"/>
          <a:sy n="107" d="100"/>
        </p:scale>
        <p:origin x="-8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4" d="100"/>
        <a:sy n="124" d="100"/>
      </p:scale>
      <p:origin x="0" y="0"/>
    </p:cViewPr>
  </p:sorterViewPr>
  <p:gridSpacing cx="76198" cy="7619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5EB3A860-F304-404F-84A7-D85A9F3CDADA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60B70FB-E2D1-4974-B4BC-84BF679877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451534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EA5B4F-2585-4DD1-B076-607F97E10D4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069920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EEA738-80EB-4D6C-A399-607384E943B0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684642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0040B8D-56EF-440F-B57C-13B6AEEEAE5B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955963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7662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1143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61739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846103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795537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65351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91748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2187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ED61715-6EDA-4B7A-B13A-C09B53CF237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7893680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2392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99623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632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955763E-E02B-41F9-8A6B-F26D3600E94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2013179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CD210F15-33B4-44A6-9352-F5C4B903ED4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68298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5A368CC-0FA5-4F57-8B5A-6CEFF71A600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982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D96EAC1-B2C1-4469-8978-E5B3A71D0D0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34850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533CE6-6C58-4DBE-9914-64829288B625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823633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0C25DA2-91D7-4B2A-8789-E8BC8070458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64681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2DF39F3-F904-4D50-89A9-E7075E7B874E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527697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73B2D3C-8FF4-459D-A448-87344BCC6E50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25802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5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4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3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图片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8400" y="1588"/>
            <a:ext cx="680720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94961" y="5358897"/>
            <a:ext cx="4354077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图片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6413" y="925513"/>
            <a:ext cx="4827587" cy="500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79" name="Picture 3" descr="图片1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5513"/>
            <a:ext cx="4310063" cy="500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67200" y="919163"/>
            <a:ext cx="4876800" cy="5097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3" descr="K:/论坛/论坛待整理资料/整理任务/整理中/大大行，我也行/图片19.jpg图片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15988"/>
            <a:ext cx="4344988" cy="5116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K:/论坛/论坛待整理资料/整理任务/整理中/大大行，我也行/图片22.jpg图片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51363" y="1143000"/>
            <a:ext cx="4595812" cy="488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7" name="Picture 3" descr="K:/论坛/论坛待整理资料/整理任务/整理中/大大行，我也行/图片21.jpg图片2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4763" y="1143000"/>
            <a:ext cx="4641851" cy="4883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K:/论坛/论坛待整理资料/整理任务/整理中/大大行，我也行/图片24.jpg图片24"/>
          <p:cNvPicPr>
            <a:picLocks noChangeAspect="1" noChangeArrowheads="1"/>
          </p:cNvPicPr>
          <p:nvPr/>
        </p:nvPicPr>
        <p:blipFill>
          <a:blip r:embed="rId2">
            <a:lum brigh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72000" y="827088"/>
            <a:ext cx="4573588" cy="527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7651" name="Picture 3" descr="K:/论坛/论坛待整理资料/整理任务/整理中/大大行，我也行/图片23.jpg图片23"/>
          <p:cNvPicPr>
            <a:picLocks noChangeAspect="1" noChangeArrowheads="1"/>
          </p:cNvPicPr>
          <p:nvPr/>
        </p:nvPicPr>
        <p:blipFill>
          <a:blip r:embed="rId3">
            <a:lum brigh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782638"/>
            <a:ext cx="4570413" cy="5321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 descr="K:/论坛/论坛待整理资料/整理任务/整理中/大大行，我也行/图片26.jpg图片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81500" y="687388"/>
            <a:ext cx="4762500" cy="5407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685800"/>
            <a:ext cx="4437062" cy="541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K:/论坛/论坛待整理资料/整理任务/整理中/大大行，我也行/图片28.jpg图片28"/>
          <p:cNvPicPr>
            <a:picLocks noChangeAspect="1" noChangeArrowheads="1"/>
          </p:cNvPicPr>
          <p:nvPr/>
        </p:nvPicPr>
        <p:blipFill>
          <a:blip r:embed="rId2" cstate="email">
            <a:lum brigh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32300" y="990600"/>
            <a:ext cx="4710113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699" name="Picture 3" descr="K:/论坛/论坛待整理资料/整理任务/整理中/大大行，我也行/图片27.jpg图片27"/>
          <p:cNvPicPr>
            <a:picLocks noChangeAspect="1" noChangeArrowheads="1"/>
          </p:cNvPicPr>
          <p:nvPr/>
        </p:nvPicPr>
        <p:blipFill>
          <a:blip r:embed="rId3" cstate="email">
            <a:lum bright="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90600"/>
            <a:ext cx="461645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K:/论坛/论坛待整理资料/整理任务/整理中/大大行，我也行/图片30.jpg图片3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65625" y="989013"/>
            <a:ext cx="4800600" cy="5037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3" name="Picture 3" descr="K:/论坛/论坛待整理资料/整理任务/整理中/大大行，我也行/图片29.jpg图片2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93775"/>
            <a:ext cx="4538663" cy="5032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K:/论坛/论坛待整理资料/整理任务/整理中/大大行，我也行/图片31.jpg图片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61277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K:/论坛/论坛待整理资料/整理任务/整理中/大大行，我也行/图片32.jpg图片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3975" y="0"/>
            <a:ext cx="67532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528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K:/论坛/论坛待整理资料/整理任务/整理中/大大行，我也行/图片2.jpg图片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7800" y="1588"/>
            <a:ext cx="6673850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K:/论坛/论坛待整理资料/整理任务/整理中/大大行，我也行/图片4.jpg图片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4988" y="914400"/>
            <a:ext cx="4819650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K:/论坛/论坛待整理资料/整理任务/整理中/大大行，我也行/图片3.jpg图片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17575"/>
            <a:ext cx="4513263" cy="503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K:/论坛/论坛待整理资料/整理任务/整理中/大大行，我也行/图片6.jpg图片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94200" y="862013"/>
            <a:ext cx="4749800" cy="4935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63600"/>
            <a:ext cx="4572000" cy="501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K:/论坛/论坛待整理资料/整理任务/整理中/大大行，我也行/图片8.jpg图片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495800" y="1041400"/>
            <a:ext cx="4718050" cy="4903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9" name="Picture 3" descr="K:/论坛/论坛待整理资料/整理任务/整理中/大大行，我也行/图片7.jpg图片7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88" y="1039813"/>
            <a:ext cx="4495800" cy="490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14825" y="987425"/>
            <a:ext cx="4829175" cy="4959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3" name="Picture 3" descr="K:/论坛/论坛待整理资料/整理任务/整理中/大大行，我也行/图片9.jpg图片9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87425"/>
            <a:ext cx="4495800" cy="496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K:/论坛/论坛待整理资料/整理任务/整理中/大大行，我也行/图片12.jpg图片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43400" y="990600"/>
            <a:ext cx="4848225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Picture 3" descr="K:/论坛/论坛待整理资料/整理任务/整理中/大大行，我也行/图片11.jpg图片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1113" y="990600"/>
            <a:ext cx="4429126" cy="5038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图片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25938" y="925513"/>
            <a:ext cx="4818062" cy="500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Picture 3" descr="图片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74713"/>
            <a:ext cx="4540250" cy="5108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图片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1800" y="925513"/>
            <a:ext cx="4875213" cy="500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925513"/>
            <a:ext cx="4300538" cy="500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</TotalTime>
  <Pages>0</Pages>
  <Words>222</Words>
  <Characters>0</Characters>
  <Application>Microsoft Office PowerPoint</Application>
  <DocSecurity>0</DocSecurity>
  <PresentationFormat>全屏显示(4:3)</PresentationFormat>
  <Lines>0</Lines>
  <Paragraphs>16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27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1601-01-01T00:00:00Z</cp:lastPrinted>
  <dcterms:created xsi:type="dcterms:W3CDTF">1601-01-01T00:00:00Z</dcterms:created>
  <dcterms:modified xsi:type="dcterms:W3CDTF">2018-03-01T01:02:06Z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2052-6.6.0.2699</vt:lpwstr>
  </property>
</Properties>
</file>