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6BFCCBD-160A-411F-9536-9B6FD40AE535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39F4015-E180-4A14-B832-167155DA83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76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F4015-E180-4A14-B832-167155DA836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823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1680F4-A848-4BA7-B089-BAF28E9C23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6959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1B422A-8F36-4452-9B64-139CA0909CB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7929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31C52E-3476-4F2C-A072-5C89C5673A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2193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957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772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60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884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1066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5004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5202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174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D64995-1DA9-4A7C-A404-106838497D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82401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7965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5355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710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63396D-A1BA-4E50-BA60-EA2EC7956D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9853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22102D-0484-4035-A6A9-14C96F96DE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345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E81F21-DAA2-4925-8F4A-2E92113D19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3903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BE6F87-8AD7-4FCE-8446-2748C726F1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095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AC2977-3330-4156-A0EE-C3AAAB75889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5304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AB339C-5E70-4BE5-9D2B-BC03B775F7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1935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399E80-3DBD-465E-83F9-A2A8C054BF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7312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EB3D3340-5518-4A6E-A01E-6E0396DFE43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2269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4" descr="P106017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7050" y="0"/>
            <a:ext cx="55499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58044" y="554806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P106018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59975" cy="747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P106018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64688" cy="717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P106018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P106019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55263" cy="776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P106019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44075" cy="730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P106019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64688" cy="717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P106019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25050" cy="744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P106019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888538" cy="741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P106019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8663" y="-1588"/>
            <a:ext cx="51466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P106019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P106017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68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P106017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P106018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813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79996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4" descr="P106018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813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P106018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20225" cy="706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P106018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99613" cy="71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P106018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P106018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12275" cy="69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513</Words>
  <Application>Microsoft Office PowerPoint</Application>
  <PresentationFormat>全屏显示(4:3)</PresentationFormat>
  <Paragraphs>39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2009-01-05T03:34:44Z</dcterms:created>
  <dcterms:modified xsi:type="dcterms:W3CDTF">2018-03-01T00:43:11Z</dcterms:modified>
</cp:coreProperties>
</file>