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4" r:id="rId2"/>
  </p:sldMasterIdLst>
  <p:notesMasterIdLst>
    <p:notesMasterId r:id="rId35"/>
  </p:notes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</p:sldIdLst>
  <p:sldSz cx="9144000" cy="6858000" type="screen4x3"/>
  <p:notesSz cx="6858000" cy="9144000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68" d="100"/>
        <a:sy n="1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75FEA15-FC64-4F40-B438-6660273697F1}" type="datetimeFigureOut">
              <a:rPr lang="zh-CN" altLang="en-US"/>
              <a:pPr>
                <a:defRPr/>
              </a:pPr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 smtClean="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3248D69B-721C-4638-B93B-C97A7FE74FB8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820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4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248D69B-721C-4638-B93B-C97A7FE74FB8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58262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7C4DDB-F316-4707-863E-64F2BB39E6F0}" type="slidenum">
              <a:rPr lang="zh-CN" altLang="en-US" smtClean="0">
                <a:solidFill>
                  <a:prstClr val="black"/>
                </a:solidFill>
              </a:rPr>
              <a:pPr/>
              <a:t>32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09646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1EBE8BE-845C-49D3-B7E7-333681F06BD1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75257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6872F67-E06E-46C5-A573-248D882A7BF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1177272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9185C24E-C306-43C1-8FBC-8CBB86A02A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42155294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079650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8893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18738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821278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771181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87629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163245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7482616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FF916CE-120B-44D9-92D7-01DB6536574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8251805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6568900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180744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0593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473A8CA-0DBF-4831-B530-B94E424DA1DD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371889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DC76A1F-8F7F-4D42-BD53-F94B085D2563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871254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8C4546-1DF5-4863-943E-71D3837130E8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88404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C66F60D-1BE0-4E53-B9DA-8B3EE77B5859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517163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395C90-0600-42E5-89D4-FF466F84FE7C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96848557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FA567295-2D9C-457B-83C3-0A3359ED132A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9207211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D802F434-7162-479E-ADCF-16952912A594}" type="slidenum">
              <a:rPr lang="zh-CN" altLang="zh-CN"/>
              <a:pPr/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2081718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zh-CN" smtClean="0"/>
              <a:t>单击此处编辑母版文本样式</a:t>
            </a:r>
          </a:p>
          <a:p>
            <a:pPr lvl="1"/>
            <a:r>
              <a:rPr lang="zh-CN" altLang="zh-CN" smtClean="0"/>
              <a:t>第二级</a:t>
            </a:r>
          </a:p>
          <a:p>
            <a:pPr lvl="2"/>
            <a:r>
              <a:rPr lang="zh-CN" altLang="zh-CN" smtClean="0"/>
              <a:t>第三级</a:t>
            </a:r>
          </a:p>
          <a:p>
            <a:pPr lvl="3"/>
            <a:r>
              <a:rPr lang="zh-CN" altLang="zh-CN" smtClean="0"/>
              <a:t>第四级</a:t>
            </a:r>
          </a:p>
          <a:p>
            <a:pPr lvl="4"/>
            <a:r>
              <a:rPr lang="zh-CN" altLang="zh-CN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defRPr sz="1400">
                <a:latin typeface="Arial" panose="020B0604020202020204" pitchFamily="34" charset="0"/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/>
            </a:lvl1pPr>
          </a:lstStyle>
          <a:p>
            <a:fld id="{BA84686E-5C36-4EE4-90F2-36FFF12B1F54}" type="slidenum">
              <a:rPr lang="zh-CN" altLang="zh-CN"/>
              <a:pPr/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3" r:id="rId1"/>
    <p:sldLayoutId id="2147483684" r:id="rId2"/>
    <p:sldLayoutId id="2147483685" r:id="rId3"/>
    <p:sldLayoutId id="2147483686" r:id="rId4"/>
    <p:sldLayoutId id="2147483687" r:id="rId5"/>
    <p:sldLayoutId id="2147483688" r:id="rId6"/>
    <p:sldLayoutId id="2147483689" r:id="rId7"/>
    <p:sldLayoutId id="2147483690" r:id="rId8"/>
    <p:sldLayoutId id="2147483691" r:id="rId9"/>
    <p:sldLayoutId id="2147483692" r:id="rId10"/>
    <p:sldLayoutId id="214748369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2018/3/1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eaLnBrk="1" fontAlgn="auto" hangingPunct="1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36580411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hyperlink" Target="http://www.1ppt.cn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image" Target="../media/image34.png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hyperlink" Target="http://www.1ppt.com/jiaoan/" TargetMode="External"/><Relationship Id="rId2" Type="http://schemas.openxmlformats.org/officeDocument/2006/relationships/notesSlide" Target="../notesSlides/notesSlide2.xml"/><Relationship Id="rId16" Type="http://schemas.openxmlformats.org/officeDocument/2006/relationships/hyperlink" Target="http://www.1ppt.com/shiti/" TargetMode="External"/><Relationship Id="rId20" Type="http://schemas.openxmlformats.org/officeDocument/2006/relationships/image" Target="../media/image33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19" Type="http://schemas.openxmlformats.org/officeDocument/2006/relationships/image" Target="../media/image32.png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img00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2300" y="0"/>
            <a:ext cx="5359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83768" y="6294728"/>
            <a:ext cx="4354076" cy="4072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sz="2000" b="1" kern="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sz="2000" b="1" kern="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458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5604" name="Picture 4" descr="img01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6628" name="Picture 4" descr="img01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7652" name="Picture 4" descr="img01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86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8676" name="Picture 4" descr="img01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0724" name="Picture 4" descr="img01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1588"/>
            <a:ext cx="5197475" cy="6854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1748" name="Picture 4" descr="img01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2772" name="Picture 4" descr="img01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3796" name="Picture 4" descr="img01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img00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8813" y="0"/>
            <a:ext cx="52863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482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5844" name="Picture 4" descr="img02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6868" name="Picture 4" descr="img022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7892" name="Picture 4" descr="img02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895475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89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8916" name="Picture 4" descr="img02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08175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3994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09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0964" name="Picture 4" descr="img02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1988" name="Picture 4" descr="img02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3012" name="Picture 4" descr="img02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40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4036" name="Picture 4" descr="img02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img003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669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50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50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460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46084" name="Picture 4" descr="img031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8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9144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20802" y="315180"/>
            <a:ext cx="7711638" cy="268177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eaLnBrk="1" fontAlgn="auto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2775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dirty="0" smtClean="0"/>
          </a:p>
        </p:txBody>
      </p:sp>
      <p:pic>
        <p:nvPicPr>
          <p:cNvPr id="18436" name="Picture 4" descr="img004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3347864" y="2420888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9460" name="Picture 4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3175"/>
            <a:ext cx="5197475" cy="685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0484" name="Picture 4" descr="img006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1508" name="Picture 4" descr="img007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2532" name="Picture 4" descr="img008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961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23556" name="Picture 4" descr="img009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73263" y="0"/>
            <a:ext cx="51974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第一PPT模板网-WWW.1PPT.COM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第一PPT模板网-WWW.1PPT.COM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157255218</TotalTime>
  <Pages>0</Pages>
  <Words>513</Words>
  <Characters>0</Characters>
  <Application>Microsoft Office PowerPoint</Application>
  <DocSecurity>0</DocSecurity>
  <PresentationFormat>全屏显示(4:3)</PresentationFormat>
  <Lines>0</Lines>
  <Paragraphs>39</Paragraphs>
  <Slides>32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0" baseType="lpstr">
      <vt:lpstr>Arial</vt:lpstr>
      <vt:lpstr>宋体</vt:lpstr>
      <vt:lpstr>Calibri</vt:lpstr>
      <vt:lpstr>Calibri Light</vt:lpstr>
      <vt:lpstr>微软雅黑</vt:lpstr>
      <vt:lpstr>Meiryo</vt:lpstr>
      <vt:lpstr>第一PPT模板网-WWW.1PPT.COM</vt:lpstr>
      <vt:lpstr>第一PPT模板网-WWW.1PPT.COM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cp:lastPrinted>1899-12-30T00:00:00Z</cp:lastPrinted>
  <dcterms:created xsi:type="dcterms:W3CDTF">2010-12-07T21:23:45Z</dcterms:created>
  <dcterms:modified xsi:type="dcterms:W3CDTF">2018-03-01T00:30:14Z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2052-8.1.0.3260</vt:lpwstr>
  </property>
</Properties>
</file>