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71" autoAdjust="0"/>
    <p:restoredTop sz="94660"/>
  </p:normalViewPr>
  <p:slideViewPr>
    <p:cSldViewPr snapToGrid="0">
      <p:cViewPr>
        <p:scale>
          <a:sx n="100" d="100"/>
          <a:sy n="100" d="100"/>
        </p:scale>
        <p:origin x="-60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7CCA0FD-CD6B-4499-902B-44B9ABE1C6E3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88FD87A-1AB2-474F-AA19-C97037DE86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7057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787CE-D8FD-446D-BF83-07B423288B30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3C4E30-8BED-4445-8E71-0C3FA03208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163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A6FA7-A615-4E53-BF11-702D525AC6B4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6251F2-2FD0-4478-A300-595A1DBCF19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293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9B5B4-3D9A-445B-99C7-1CD90051D1FC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D43F4-D7CF-4B87-B22D-DC99BC0FB5A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852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969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260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543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255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9737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664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4744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912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2F962-0A75-4980-B10D-EFF34F12428B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6944F-99E6-4448-BC76-24FEE2533C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2462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6575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9665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17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884B4-E387-48BD-A539-90EDF0DA1E03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C3FC38-FC10-4F41-9CED-5A042EAC80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225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DC9F8-7F57-4695-9091-78C2110708D0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924F70-B76B-4949-9271-EC51621AC0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498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413E9-BDEA-46E8-86E2-2630B1397382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6D2F8-6DC9-49CF-A106-F91FC2D151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418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F5EDB-D184-4544-9634-5CA64D07D51F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6D211B-89D3-4663-8AE8-0A0AB3C678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014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5126B-D6B2-43E0-BDE2-93220F27306F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0D2499-C428-4300-A49B-33C3FE9498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69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8C005-0956-4F6B-9C12-2B7CABC800A0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3636-3A46-4DEE-9504-7A8AAEAFC7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624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747D9-4CB7-4CE6-9A59-3F9C6D064266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D41CBA-A0B0-467A-8783-570CF1C884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767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10BF766-40EE-406C-8AE6-FDC5D7AC3CD8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C422F60-7429-44FA-9576-8667E4514F3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001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843557" y="6279259"/>
            <a:ext cx="4770858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46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222</Words>
  <Application>Microsoft Office PowerPoint</Application>
  <PresentationFormat>全屏显示(4:3)</PresentationFormat>
  <Paragraphs>16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2017-01-12T18:05:27Z</dcterms:created>
  <dcterms:modified xsi:type="dcterms:W3CDTF">2018-03-01T01:54:57Z</dcterms:modified>
</cp:coreProperties>
</file>