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0FA1CA8-41C9-4B93-B56A-DBA8F15B6F94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E7D8120-2223-4CAC-B23D-5DA0AD1D0E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738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D8120-2223-4CAC-B23D-5DA0AD1D0EE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67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1AFA24-2D13-48E5-A6B9-129B43050AF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779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B0BD6F-855C-4C81-AB45-3716C0B57E2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5709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DB4D39-9AEB-4C01-BB4D-D6349CA49B1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90602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720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661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411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94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573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031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33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421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9EE734-1DD7-4E70-B20E-437DBCF1F0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3708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534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46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0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44E5BF-D1E5-41D0-BC72-1B15ACAD32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5779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3A433-1EBB-4065-B367-4D61AC86CC3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81792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846561-3A84-4A60-98A2-82E585180CD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44027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B5063-3AE7-4926-8451-F4BD4249775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6344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60433C-75D2-4CDC-8758-001359B7A0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70540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E8DC9B-81B2-4906-88C9-822FB0A6F1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8998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5C1B1-D9D9-4598-8BF4-291AB7F2847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0839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FCD67E1-9AB0-4456-A2A8-A01B88CFC0F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9320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5364" name="Picture 4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17475"/>
            <a:ext cx="9109075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013907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img0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925" y="117475"/>
            <a:ext cx="9142413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75" y="188913"/>
            <a:ext cx="9134475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 descr="img0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651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3350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63688" y="179650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3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17475"/>
            <a:ext cx="9144000" cy="660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157255219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2010-12-11T21:18:09Z</dcterms:created>
  <dcterms:modified xsi:type="dcterms:W3CDTF">2018-03-01T01:34:21Z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