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9174351-3A75-40EA-8331-7722A66B21DE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32F92AA-B899-431E-B4C5-13C4D78AAA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972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2F92AA-B899-431E-B4C5-13C4D78AAAC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09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04E3AF-7F85-4F14-9409-1A656671A71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4550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B25C6E-AE5B-424A-AF68-6E98D1F49ED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7133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4CD7E8-3E09-462A-91EA-6643716319B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34659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54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571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213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90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210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07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9717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23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4C9134-0ADB-4A86-93F5-75B05466556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11201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7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221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395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954395-32BC-4904-B57D-C28F2F0AD3C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226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6B6506-B2CB-48C8-91DD-551B8FD2F86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62380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FBF4FF-0BD1-4FBE-BFCD-83188913F9E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4407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2816BC-A596-4D0D-9C66-48A3CE28BBF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50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19256E-33AF-4082-9DDE-9DAC4CB232C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38740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B8F6B3-23CC-498E-AC1E-6ADCF8429B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0629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171B5-623A-4FA2-99FF-37F8FE28A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6551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5F5355A-5CBB-4F58-95D8-FC892929CD6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1285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050" y="0"/>
            <a:ext cx="5854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098204" y="573325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28575"/>
            <a:ext cx="578167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26988"/>
            <a:ext cx="5780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4445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26988"/>
            <a:ext cx="5780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-20638"/>
            <a:ext cx="5780087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26988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1163" y="1588"/>
            <a:ext cx="578167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30163"/>
            <a:ext cx="5780087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0"/>
            <a:ext cx="5780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0"/>
            <a:ext cx="5780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 descr="img0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0"/>
            <a:ext cx="5780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26988"/>
            <a:ext cx="5780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47625"/>
            <a:ext cx="5780088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46084" name="Picture 4" descr="img0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7108" name="Picture 4" descr="img0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49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2750" y="0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1588"/>
            <a:ext cx="578167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26988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0"/>
            <a:ext cx="5780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26988"/>
            <a:ext cx="578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157255208</TotalTime>
  <Pages>0</Pages>
  <Words>368</Words>
  <Characters>0</Characters>
  <Application>Microsoft Office PowerPoint</Application>
  <DocSecurity>0</DocSecurity>
  <PresentationFormat>全屏显示(4:3)</PresentationFormat>
  <Lines>0</Lines>
  <Paragraphs>28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2010-12-08T22:30:20Z</dcterms:created>
  <dcterms:modified xsi:type="dcterms:W3CDTF">2018-03-01T01:19:23Z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