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2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7C81B20-562E-4AAA-A970-03CA0DDC140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84BCEB1-C736-4E13-B17C-6D82B28772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869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BCEB1-C736-4E13-B17C-6D82B28772F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03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CB389E-DED1-4FEB-836D-87409EB0989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79444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71D454-E7BE-45BB-B101-93D61C75755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88911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EABCFE-825C-42A2-A6DE-5090245B942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30679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B80AF1-AB91-473E-B35A-931A18BA659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77070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088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091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19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152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132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50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4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28F59A-527D-4550-AFA4-56EB53444DC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024169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388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7927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4936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2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4931D0-6444-414C-91FE-3E2735738AF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57740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95E9D9-A282-4739-B8E0-6CD68F1AECA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19087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7D5EAF-CB78-4235-A1D9-F967A2CBC95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20963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9C6DD-F026-4EE1-B82A-C704DD4DB61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77382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87EE0D-E27B-44A6-81EA-BCF94F1C411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99695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FA6CF6-99DD-405A-ACFF-03E5A378F72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16024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AD23F-3065-40E4-B845-9509D95DB44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45504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BCDA9DA-110B-4317-9A9A-AFB5B80605F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72447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1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08175" y="1588"/>
            <a:ext cx="5327650" cy="6854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69273" y="570535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0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4525"/>
            <a:ext cx="9144000" cy="556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33413"/>
            <a:ext cx="9144000" cy="5591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9938" y="1588"/>
            <a:ext cx="5064125" cy="6854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3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7400" y="-7938"/>
            <a:ext cx="5029200" cy="6873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4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85800"/>
            <a:ext cx="9144000" cy="5486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15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57225"/>
            <a:ext cx="9144000" cy="5543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4525"/>
            <a:ext cx="9144000" cy="556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6113"/>
            <a:ext cx="9144000" cy="5565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8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9775" y="0"/>
            <a:ext cx="512445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9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30400" y="0"/>
            <a:ext cx="52832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4525"/>
            <a:ext cx="9144000" cy="556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263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6113"/>
            <a:ext cx="9144000" cy="5565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43842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2" descr="04"/>
          <p:cNvPicPr>
            <a:picLocks noChangeAspect="1" noChangeArrowheads="1"/>
          </p:cNvPicPr>
          <p:nvPr>
            <p:ph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4525"/>
            <a:ext cx="9144000" cy="556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05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0250" y="0"/>
            <a:ext cx="51435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27250" y="0"/>
            <a:ext cx="48895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07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4525"/>
            <a:ext cx="9144000" cy="556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08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4525"/>
            <a:ext cx="9144000" cy="556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09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44525"/>
            <a:ext cx="9144000" cy="556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1601-01-01T00:00:00Z</cp:lastPrinted>
  <dcterms:created xsi:type="dcterms:W3CDTF">1601-01-01T00:00:00Z</dcterms:created>
  <dcterms:modified xsi:type="dcterms:W3CDTF">2018-02-28T09:19:46Z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2052-6.5.0.1966</vt:lpwstr>
  </property>
</Properties>
</file>