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19" autoAdjust="0"/>
    <p:restoredTop sz="94660"/>
  </p:normalViewPr>
  <p:slideViewPr>
    <p:cSldViewPr>
      <p:cViewPr>
        <p:scale>
          <a:sx n="106" d="100"/>
          <a:sy n="106" d="100"/>
        </p:scale>
        <p:origin x="-102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6B45465-A9B8-48A3-87FB-970DD5C03E0A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6A7BEB0-1990-4E86-8DEE-7913C8A0BE2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8901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F19AB-872C-480D-9368-305AFB939944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9D9E1-676C-4034-9303-3646E2B33DC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4158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E8F59-4E87-403D-A994-5CA73A0C8E6F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BBD99A-7BF7-424A-ABC8-44C5BFFC7EB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97443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E1D39-6223-43C2-BBAD-2D2EA0529D76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C631AD-16E3-4383-B8BB-4CD7D12BECC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8020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6543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229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0640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1613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2886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1778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2006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16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F3B5E-6A68-4756-AFB0-1334AF57E47C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739D37-8B68-4F5C-B4C7-ADD0257E817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85634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0377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9321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898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B258A-FC01-4E1C-9C46-A69A0E0D7789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D90930-5496-426F-841B-77AAFE940C4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52876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108AA-F604-4825-A5CB-6970E18B9A42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04FCCF-556B-499F-BF33-4719E0CB806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6476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7A1F4-F888-4144-87B4-C181929E805A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BBAAB5-2B3E-45FB-8E98-311A7D91257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403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D9FA1-1FFF-4D37-9E84-F5DBF7E02AE0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245C3-5A88-4C19-8485-C1650107E2B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6531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A7B9C-2968-4923-A60F-FCD1240FE88E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1555B2-5B07-49BF-ABAB-34FB9337B56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2651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6BD3B-0369-47D6-B12C-9A622ADC34F2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2F44FE-1C6A-4EF4-B245-9ADD2F5F515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2236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FEAC8-DBC5-442B-B703-56FEA0B112F6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D3751C-5970-43AF-8EFD-4B7A5A4FE16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1921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B2D40E4-D17C-429B-93B5-E3E54F2D156B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B53AA8BD-CAEA-4AC3-9A3C-F592BF6E843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80146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\桌面\2013年2期\2013年2月娃娃绘本刊\熊爱蝴蝶02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6713" y="0"/>
            <a:ext cx="5878512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51720" y="6235189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457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4580" name="Picture 2" descr="C:\Documents and Settings\admin\桌面\2013年2期\2013年2月娃娃绘本刊\熊爱蝴蝶_页面_1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06438"/>
            <a:ext cx="9144000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560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5604" name="Picture 2" descr="C:\Documents and Settings\admin\桌面\2013年2期\2013年2月娃娃绘本刊\熊爱蝴蝶_页面_1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06438"/>
            <a:ext cx="9144000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662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6628" name="Picture 2" descr="C:\Documents and Settings\admin\桌面\2013年2期\2013年2月娃娃绘本刊\熊爱蝴蝶_页面_1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06438"/>
            <a:ext cx="9144000" cy="544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765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7652" name="Picture 2" descr="C:\Documents and Settings\admin\桌面\2013年2期\2013年2月娃娃绘本刊\熊爱蝴蝶_页面_1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06438"/>
            <a:ext cx="9144000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867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8676" name="Picture 2" descr="C:\Documents and Settings\admin\桌面\2013年2期\2013年2月娃娃绘本刊\熊爱蝴蝶_页面_1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706438"/>
            <a:ext cx="9142412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96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9700" name="Picture 2" descr="C:\Documents and Settings\admin\桌面\2013年2期\2013年2月娃娃绘本刊\熊爱蝴蝶_页面_1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06438"/>
            <a:ext cx="9144000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072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0724" name="Picture 2" descr="C:\Documents and Settings\admin\桌面\2013年2期\2013年2月娃娃绘本刊\熊爱蝴蝶_页面_1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03263"/>
            <a:ext cx="9144000" cy="545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174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1748" name="Picture 2" descr="C:\Documents and Settings\admin\桌面\2013年2期\2013年2月娃娃绘本刊\熊爱蝴蝶02副本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2913" y="0"/>
            <a:ext cx="5718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593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6387" name="Picture 2" descr="C:\Documents and Settings\admin\桌面\2013年2期\2013年2月娃娃绘本刊\熊爱蝴蝶_页面_0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03263"/>
            <a:ext cx="9144000" cy="545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7412" name="Picture 2" descr="C:\Documents and Settings\admin\桌面\2013年2期\2013年2月娃娃绘本刊\熊爱蝴蝶_页面_0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0175"/>
            <a:ext cx="9144000" cy="659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8436" name="Picture 2" descr="C:\Documents and Settings\admin\桌面\2013年2期\2013年2月娃娃绘本刊\熊爱蝴蝶_页面_0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0175"/>
            <a:ext cx="9144000" cy="659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9460" name="Picture 2" descr="C:\Documents and Settings\admin\桌面\2013年2期\2013年2月娃娃绘本刊\熊爱蝴蝶_页面_0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938" y="130175"/>
            <a:ext cx="9161463" cy="659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048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0484" name="Picture 2" descr="C:\Documents and Settings\admin\桌面\2013年2期\2013年2月娃娃绘本刊\熊爱蝴蝶_页面_0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-1588"/>
            <a:ext cx="9072563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1508" name="Picture 2" descr="C:\Documents and Settings\admin\桌面\2013年2期\2013年2月娃娃绘本刊\熊爱蝴蝶_页面_0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706438"/>
            <a:ext cx="9147176" cy="544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253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2532" name="Picture 2" descr="C:\Documents and Settings\admin\桌面\2013年2期\2013年2月娃娃绘本刊\熊爱蝴蝶_页面_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06438"/>
            <a:ext cx="9144000" cy="544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355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3556" name="Picture 2" descr="C:\Documents and Settings\admin\桌面\2013年2期\2013年2月娃娃绘本刊\熊爱蝴蝶_页面_1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06438"/>
            <a:ext cx="9144000" cy="544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222</Words>
  <Application>Microsoft Office PowerPoint</Application>
  <PresentationFormat>全屏显示(4:3)</PresentationFormat>
  <Paragraphs>16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modified xsi:type="dcterms:W3CDTF">2018-02-28T09:08:31Z</dcterms:modified>
</cp:coreProperties>
</file>