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3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A042DC-492D-488B-8C6E-6F9DB5FE484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4BC133-F8CC-44DA-AD31-60DFAA29AB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5938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BC133-F8CC-44DA-AD31-60DFAA29AB5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152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0D9F2-9EA2-4DC8-9593-798F97CBAD0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B9C9B-3A5A-4D21-880F-1055EB28EE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2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47F76-60E1-49DF-BF18-FED8686D050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6932B-9D21-49AF-84A5-18527E5F37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120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DC1D6-0577-41CA-A5D3-F2E4600EDE0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62AD4-E6DE-4DFE-AC12-E6753A642E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243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058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202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88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15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8965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064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937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0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87ACA-5A0D-4734-AE64-B528F3A989D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71C98D-6EAB-4C87-A163-7E40C3E0DD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5667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507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5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45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F5EF7-FBD2-4892-B7C8-3B46CE724805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7D6E5-1389-4328-9363-9D298B36C1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148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BEDC4-363C-407B-8F31-020A3971C8D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46597-35C2-42D8-83F6-07F80F9386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898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78AAF-378B-464D-9146-79A389FBDD8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9EB5A-B0F6-4DA1-B062-16223EF1D6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821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7CF11-ECEF-4896-BB40-E55CD9B2ABB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7AF19-6EDC-4942-9375-58BB07E2FD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46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009BD-B5D4-4198-AC01-F2D9CB89A31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7D0B0-8A27-44FD-9D1D-F46D08CA0C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672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D6343-1098-4D6D-83D0-82EF1EBE1E2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1C503-DF73-4516-8E28-82D2AE7570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40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6F88C-1E89-431E-8E2F-D0C84CB2742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D83AE5-2E16-447A-945A-1823727ED61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844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9FF425F-3027-4DDF-917C-18F9D3A513F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9C40B4D-97B5-4413-971E-C06B23D2355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51925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小海螺和大鲸鱼_01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186434" y="566236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小海螺和大鲸鱼_11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小海螺和大鲸鱼_1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小海螺和大鲸鱼_1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小海螺和大鲸鱼_1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小海螺和大鲸鱼_1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小海螺和大鲸鱼_16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小海螺和大鲸鱼_1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小海螺和大鲸鱼_1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小海螺和大鲸鱼_19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28788"/>
            <a:ext cx="9144000" cy="339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 descr="小海螺和大鲸鱼_2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小海螺和大鲸鱼_0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925" y="0"/>
            <a:ext cx="8564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小海螺和大鲸鱼_21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小海螺和大鲸鱼_2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 descr="小海螺和大鲸鱼_2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 descr="小海螺和大鲸鱼_2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 descr="小海螺和大鲸鱼_2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 descr="小海螺和大鲸鱼_2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27200"/>
            <a:ext cx="9144000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 descr="小海螺和大鲸鱼_2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14513"/>
            <a:ext cx="91440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 descr="小海螺和大鲸鱼_2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91170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 descr="小海螺和大鲸鱼_29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91170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1" descr="小海螺和大鲸鱼_3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91170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小海螺和大鲸鱼_0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8376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906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小海螺和大鲸鱼_0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1963"/>
            <a:ext cx="9144000" cy="3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99792" y="278092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20482" name="图片 1" descr="小海螺和大鲸鱼_06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338"/>
            <a:ext cx="9144000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小海螺和大鲸鱼_07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3988"/>
            <a:ext cx="9144000" cy="654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小海螺和大鲸鱼_08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14500"/>
            <a:ext cx="9144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小海螺和大鲸鱼_09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39900"/>
            <a:ext cx="91440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小海螺和大鲸鱼_10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49425"/>
            <a:ext cx="914400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513</Words>
  <Application>Microsoft Office PowerPoint</Application>
  <PresentationFormat>全屏显示(4:3)</PresentationFormat>
  <Paragraphs>39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2011-03-19T13:11:24Z</dcterms:created>
  <dcterms:modified xsi:type="dcterms:W3CDTF">2018-02-28T08:58:23Z</dcterms:modified>
</cp:coreProperties>
</file>