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6415" autoAdjust="0"/>
  </p:normalViewPr>
  <p:slideViewPr>
    <p:cSldViewPr snapToGrid="0">
      <p:cViewPr>
        <p:scale>
          <a:sx n="100" d="100"/>
          <a:sy n="100" d="100"/>
        </p:scale>
        <p:origin x="-58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300747A-9193-479B-BA03-96FCADED029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A7DB942-AB4C-4640-810A-2DAADB2A54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998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7DB942-AB4C-4640-810A-2DAADB2A54B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730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3C9D8-0CFB-46BD-B153-46132B1F4B1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F6C07-7466-4BC0-9F8A-085AEBCC90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975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8BFE6-D910-4476-AA4E-3E7FE70F26B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5F884-4E15-4511-93D5-00429524A6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62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AF14A-C927-431F-AF3B-15DC421716A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7D0742-C91A-422F-A4D5-98F3D25B37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657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042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574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517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759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211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846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3978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75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0DB1E-2B26-4F7E-88AD-4CAF2AA05F6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0661B-095A-46D8-9502-92C5C7E69E5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4565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831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124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911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6D950-F165-4256-BE57-83580F180C9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83E6A-0712-4B19-B4DF-C09789924E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13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B255F-1FB7-46D4-90A6-01E0444D8920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30187-F6DF-41B1-9CC7-E1067F31AB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221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ED3F-7B73-480B-9D55-410848ADB896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FACA5-D4F9-46A2-B957-47B1E74A2C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834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6AD60-4E98-4550-9DF6-AD584120953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4D199-ADD1-45CA-8673-608769AD1B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18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795E1-FC5B-40AB-B70C-81D0CB61FD2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C6E66-9DDC-451E-8EF1-996A22C959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31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017C4-BC73-4427-BB2C-3188E3FDC086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8F4E38-6CD9-43C1-8AC3-86D8A9005DD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927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23A27-5098-4AD1-8577-45C9E412863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42DF7-6CF0-4DF0-A870-CC4C536480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6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8C71056-3434-4F8E-A417-BC9E2CD62A5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6F60F82-4F70-4539-B104-824C0F97894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37239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2650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221736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379413"/>
            <a:ext cx="9146381" cy="610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039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28044" y="46034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1506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2017-04-09T13:47:51Z</dcterms:created>
  <dcterms:modified xsi:type="dcterms:W3CDTF">2018-02-28T08:44:40Z</dcterms:modified>
</cp:coreProperties>
</file>