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21" autoAdjust="0"/>
    <p:restoredTop sz="94561" autoAdjust="0"/>
  </p:normalViewPr>
  <p:slideViewPr>
    <p:cSldViewPr snapToGrid="0">
      <p:cViewPr>
        <p:scale>
          <a:sx n="100" d="100"/>
          <a:sy n="100" d="100"/>
        </p:scale>
        <p:origin x="-49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B6C5292-6053-453E-90A0-41BB08C2424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C7A4B1B-B6DB-416E-BD1E-89BC03BCEF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2046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A4B1B-B6DB-416E-BD1E-89BC03BCEF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30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5E34D-8817-43B6-84E8-51A4711171A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096C04-4AA0-47CC-8D50-CF939588355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704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FE068-6EED-4F81-B9FE-E80C6D1FDED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DA9AC-EF51-4E24-9161-1EA9FE72A5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642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34956-D43B-47E7-88CB-64F8BFAB9BD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AF08F-7B66-4EB1-A08C-8497D9A3E1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609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436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218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040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921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0934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9913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5639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470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425CA-4442-4934-ABB7-AE1FF8E1A03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C4F16-60E6-46D4-960C-7C398F4E31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51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6288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0753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23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C9D65-2808-4BB5-AF18-5F75BFCB999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38B5DB-78AE-4120-A110-97DE09EE976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227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671BC-8819-4504-A27A-3A51377E7D9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5ABE11-2E53-4E5E-8123-8D8E167F8A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097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4E372-E67B-41E2-987A-A099C2C6D4A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1F2428-5444-4CE9-B56D-506DD3BBDBA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997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9FFC7-1744-4124-99F0-E294AC93C67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1FE723-2055-494D-B193-5E7D23A9AC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579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F5379-5CFE-4DC3-9BAE-A6B6CEFE87D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6026C-EC7C-4583-8931-F1BBEBEF46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685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EDFCC-8660-4A60-9560-865525B3911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D8888E-7316-40C7-90FB-23667BE9908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697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D0EB6-5597-43D2-8D7C-8A82AB18BAA6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810311-B394-4030-95D9-EEF4E6F9DB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384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7581DC-B69F-40D0-94A5-E407E155AE8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816A6B0-030F-49E5-8EC8-621BAD0D661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5130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347" y="0"/>
            <a:ext cx="55144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59548" y="542910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585" y="0"/>
            <a:ext cx="37064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7064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585" y="0"/>
            <a:ext cx="37064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7064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585" y="0"/>
            <a:ext cx="37064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7064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102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585" y="0"/>
            <a:ext cx="37064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7064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585" y="0"/>
            <a:ext cx="37064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7064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585" y="0"/>
            <a:ext cx="37064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7064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40407" y="272147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585" y="0"/>
            <a:ext cx="37064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7064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585" y="0"/>
            <a:ext cx="37064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7064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585" y="0"/>
            <a:ext cx="37064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7064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585" y="0"/>
            <a:ext cx="37064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7064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585" y="0"/>
            <a:ext cx="37064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7064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 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513</Words>
  <Application>Microsoft Office PowerPoint</Application>
  <PresentationFormat>全屏显示(4:3)</PresentationFormat>
  <Paragraphs>39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 </vt:lpstr>
      <vt:lpstr>1第一PPT模板网-WWW.1PPT.COM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2017-07-06T01:41:20Z</dcterms:created>
  <dcterms:modified xsi:type="dcterms:W3CDTF">2018-02-28T08:08:10Z</dcterms:modified>
</cp:coreProperties>
</file>