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3"/>
  </p:notesMasterIdLst>
  <p:sldIdLst>
    <p:sldId id="256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80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F52EA18-D544-4041-BE6F-E8432D05021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771A5B2-7369-4352-876B-3B87A7EDE5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298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1A5B2-7369-4352-876B-3B87A7EDE54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096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A59A77-3E74-41C5-B0EF-BEA7016D251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161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FD67EA-202E-41FD-9C64-663EE552997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4478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C3E7C-44CB-4C5E-BC1C-F42018E4C1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4684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967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16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11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455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5609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1757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225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51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E865E-696C-4062-9A1F-A7719C8A1C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17123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795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9187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502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96758-161B-48D3-977D-5430044BC9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4174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2DDEE-2A43-4054-ADED-539F76C6E8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8704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E9289-12EB-4B91-8C5E-501BAFFD19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7727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3E2C1-F745-4A93-8630-FF1C3AB72A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820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EEEF0F-0B7F-4A92-A0B9-CC4E4943FC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29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0F9DAC-2AE8-423E-AE17-A3BFB82CE2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4005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B52F2-F16A-447A-8BEB-00CDCCC8D4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6565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65F2A653-1FB7-4C4B-B84B-F57EA583C2D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2805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春神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1219200"/>
            <a:ext cx="914082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90" y="5949280"/>
            <a:ext cx="9140824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62051"/>
            <a:ext cx="9140825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62051"/>
            <a:ext cx="9140825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62051"/>
            <a:ext cx="9140825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497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62051"/>
            <a:ext cx="9140825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7704" y="249289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4" descr="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78985"/>
            <a:ext cx="9140825" cy="45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513</Words>
  <Application>Microsoft Office PowerPoint</Application>
  <PresentationFormat>全屏显示(4:3)</PresentationFormat>
  <Paragraphs>39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2010-06-11T01:32:41Z</dcterms:created>
  <dcterms:modified xsi:type="dcterms:W3CDTF">2018-02-28T07:47:17Z</dcterms:modified>
</cp:coreProperties>
</file>