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3B2A94-00F9-45B0-ACD2-71B70848346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9880DD9-4F45-4CEF-9F20-24D225FFAD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9476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80DD9-4F45-4CEF-9F20-24D225FFAD1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34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47BE28-2CDD-4F30-97AC-843D4E9E5B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5876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AE5139-3EFE-4C47-9AB2-C2A477846E0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3226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6A9D5C-75F4-4B5D-B8C0-49636E4028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6337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272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265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70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738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334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789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071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361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BBD98F-1F8E-43C8-97E7-ACD446BBA6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3148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560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2044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025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E79702-4093-47CD-ACE2-17B392A21E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4056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4AED01-BAF2-4E18-81E1-CD3A119486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9884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E12E01-7A6D-4415-83BB-64990DFA5A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3227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2BB42-2700-4C54-A7D0-B42CA315B1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977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EB7B8-4BAF-478D-B7F4-C2BB3DBCAD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6123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D1DB0-D045-4617-A1BC-06A3178E60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7959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A429A5-E2B9-4F55-9149-8B9622C3DF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4303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9DDB9EF-641B-44F1-A141-2F8315824B8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2501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-6350"/>
            <a:ext cx="741045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39296" y="580526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9144000" cy="445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444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9144000" cy="427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1588"/>
            <a:ext cx="9144000" cy="432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4763"/>
            <a:ext cx="72009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7554912" cy="690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136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-11113"/>
            <a:ext cx="7123113" cy="686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9144000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0150"/>
            <a:ext cx="9144000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0150"/>
            <a:ext cx="91440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0150"/>
            <a:ext cx="9144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9144000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438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438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513</Words>
  <Application>Microsoft Office PowerPoint</Application>
  <PresentationFormat>全屏显示(4:3)</PresentationFormat>
  <Paragraphs>39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2004-01-04T00:44:21Z</dcterms:created>
  <dcterms:modified xsi:type="dcterms:W3CDTF">2018-02-28T07:24:17Z</dcterms:modified>
</cp:coreProperties>
</file>