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27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D9F246-E1C5-496B-8A33-B19F3557EC9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5942B22-1AE5-4F0D-8B1D-3A008D1824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067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42B22-1AE5-4F0D-8B1D-3A008D18247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52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426B7-5C74-40B3-9B06-5B5250C5FE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806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02C8C-1F29-4E9D-AB94-48633107DB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0205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2836F-E842-4EE1-B636-80D84DFC77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7090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162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06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71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64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431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74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6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39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E65C4-F41E-4DB0-8AA2-016B15B469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3123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41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58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4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EFF4C-CEC5-4182-B9DF-9056253926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940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58DE8-0D0C-4B83-97D3-5272C853C7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91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36C85-6FA0-4AF7-BA3B-2F9827A7C1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308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71595-BACD-4A7E-BF33-442F1C3354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8519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D344C-7390-4843-B123-18BEC03808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6917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61BAC1-825A-4242-88FF-8BBFE19769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2115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23F62-FE1C-4FAF-A629-83A4D4D0B1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69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9C6AD64-4B1F-4395-AE12-D23D90EB311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5486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0000"/>
          <p:cNvSpPr>
            <a:spLocks noGrp="1" noChangeAspect="1" noChangeArrowheads="1"/>
          </p:cNvSpPr>
          <p:nvPr isPhoto="1"/>
        </p:nvSpPr>
        <p:spPr bwMode="auto">
          <a:xfrm>
            <a:off x="830263" y="0"/>
            <a:ext cx="7481887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0862" y="6093296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0010"/>
          <p:cNvSpPr>
            <a:spLocks noGrp="1" noChangeAspect="1" noChangeArrowheads="1"/>
          </p:cNvSpPr>
          <p:nvPr isPhoto="1"/>
        </p:nvSpPr>
        <p:spPr bwMode="auto">
          <a:xfrm>
            <a:off x="765175" y="0"/>
            <a:ext cx="76120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0011"/>
          <p:cNvSpPr>
            <a:spLocks noGrp="1" noChangeAspect="1" noChangeArrowheads="1"/>
          </p:cNvSpPr>
          <p:nvPr isPhoto="1"/>
        </p:nvSpPr>
        <p:spPr bwMode="auto">
          <a:xfrm>
            <a:off x="765175" y="0"/>
            <a:ext cx="76120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0012"/>
          <p:cNvSpPr>
            <a:spLocks noGrp="1" noChangeAspect="1" noChangeArrowheads="1"/>
          </p:cNvSpPr>
          <p:nvPr isPhoto="1"/>
        </p:nvSpPr>
        <p:spPr bwMode="auto">
          <a:xfrm>
            <a:off x="750888" y="0"/>
            <a:ext cx="76422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0013"/>
          <p:cNvSpPr>
            <a:spLocks noGrp="1" noChangeAspect="1" noChangeArrowheads="1"/>
          </p:cNvSpPr>
          <p:nvPr isPhoto="1"/>
        </p:nvSpPr>
        <p:spPr bwMode="auto">
          <a:xfrm>
            <a:off x="784225" y="0"/>
            <a:ext cx="75739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0014"/>
          <p:cNvSpPr>
            <a:spLocks noGrp="1" noChangeAspect="1" noChangeArrowheads="1"/>
          </p:cNvSpPr>
          <p:nvPr isPhoto="1"/>
        </p:nvSpPr>
        <p:spPr bwMode="auto">
          <a:xfrm>
            <a:off x="719138" y="0"/>
            <a:ext cx="7704137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0015"/>
          <p:cNvSpPr>
            <a:spLocks noGrp="1" noChangeAspect="1" noChangeArrowheads="1"/>
          </p:cNvSpPr>
          <p:nvPr isPhoto="1"/>
        </p:nvSpPr>
        <p:spPr bwMode="auto">
          <a:xfrm>
            <a:off x="750888" y="0"/>
            <a:ext cx="76422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0016"/>
          <p:cNvSpPr>
            <a:spLocks noGrp="1" noChangeAspect="1" noChangeArrowheads="1"/>
          </p:cNvSpPr>
          <p:nvPr isPhoto="1"/>
        </p:nvSpPr>
        <p:spPr bwMode="auto">
          <a:xfrm>
            <a:off x="750888" y="0"/>
            <a:ext cx="76422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0017"/>
          <p:cNvSpPr>
            <a:spLocks noGrp="1" noChangeAspect="1" noChangeArrowheads="1"/>
          </p:cNvSpPr>
          <p:nvPr isPhoto="1"/>
        </p:nvSpPr>
        <p:spPr bwMode="auto">
          <a:xfrm>
            <a:off x="760413" y="0"/>
            <a:ext cx="762317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0018"/>
          <p:cNvSpPr>
            <a:spLocks noGrp="1" noChangeAspect="1" noChangeArrowheads="1"/>
          </p:cNvSpPr>
          <p:nvPr isPhoto="1"/>
        </p:nvSpPr>
        <p:spPr bwMode="auto">
          <a:xfrm>
            <a:off x="765175" y="0"/>
            <a:ext cx="76120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 descr="0019"/>
          <p:cNvSpPr>
            <a:spLocks noGrp="1" noChangeAspect="1" noChangeArrowheads="1"/>
          </p:cNvSpPr>
          <p:nvPr isPhoto="1"/>
        </p:nvSpPr>
        <p:spPr bwMode="auto">
          <a:xfrm>
            <a:off x="823913" y="0"/>
            <a:ext cx="749617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0002"/>
          <p:cNvSpPr>
            <a:spLocks noGrp="1" noChangeAspect="1" noChangeArrowheads="1"/>
          </p:cNvSpPr>
          <p:nvPr isPhoto="1"/>
        </p:nvSpPr>
        <p:spPr bwMode="auto">
          <a:xfrm>
            <a:off x="765175" y="0"/>
            <a:ext cx="76120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 descr="0020"/>
          <p:cNvSpPr>
            <a:spLocks noGrp="1" noChangeAspect="1" noChangeArrowheads="1"/>
          </p:cNvSpPr>
          <p:nvPr isPhoto="1"/>
        </p:nvSpPr>
        <p:spPr bwMode="auto">
          <a:xfrm>
            <a:off x="782638" y="0"/>
            <a:ext cx="75787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 descr="0021"/>
          <p:cNvSpPr>
            <a:spLocks noGrp="1" noChangeAspect="1" noChangeArrowheads="1"/>
          </p:cNvSpPr>
          <p:nvPr isPhoto="1"/>
        </p:nvSpPr>
        <p:spPr bwMode="auto">
          <a:xfrm>
            <a:off x="808038" y="0"/>
            <a:ext cx="75279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 descr="0022"/>
          <p:cNvSpPr>
            <a:spLocks noGrp="1" noChangeAspect="1" noChangeArrowheads="1"/>
          </p:cNvSpPr>
          <p:nvPr isPhoto="1"/>
        </p:nvSpPr>
        <p:spPr bwMode="auto">
          <a:xfrm>
            <a:off x="769938" y="0"/>
            <a:ext cx="7602537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 descr="0023"/>
          <p:cNvSpPr>
            <a:spLocks noGrp="1" noChangeAspect="1" noChangeArrowheads="1"/>
          </p:cNvSpPr>
          <p:nvPr isPhoto="1"/>
        </p:nvSpPr>
        <p:spPr bwMode="auto">
          <a:xfrm>
            <a:off x="773113" y="0"/>
            <a:ext cx="7596187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4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0003"/>
          <p:cNvSpPr>
            <a:spLocks noGrp="1" noChangeAspect="1" noChangeArrowheads="1"/>
          </p:cNvSpPr>
          <p:nvPr isPhoto="1"/>
        </p:nvSpPr>
        <p:spPr bwMode="auto">
          <a:xfrm>
            <a:off x="765175" y="0"/>
            <a:ext cx="76120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0004"/>
          <p:cNvSpPr>
            <a:spLocks noGrp="1" noChangeAspect="1" noChangeArrowheads="1"/>
          </p:cNvSpPr>
          <p:nvPr isPhoto="1"/>
        </p:nvSpPr>
        <p:spPr bwMode="auto">
          <a:xfrm>
            <a:off x="798513" y="0"/>
            <a:ext cx="75469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79712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0005"/>
          <p:cNvSpPr>
            <a:spLocks noGrp="1" noChangeAspect="1" noChangeArrowheads="1"/>
          </p:cNvSpPr>
          <p:nvPr isPhoto="1"/>
        </p:nvSpPr>
        <p:spPr bwMode="auto">
          <a:xfrm>
            <a:off x="773113" y="0"/>
            <a:ext cx="7596187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0006"/>
          <p:cNvSpPr>
            <a:spLocks noGrp="1" noChangeAspect="1" noChangeArrowheads="1"/>
          </p:cNvSpPr>
          <p:nvPr isPhoto="1"/>
        </p:nvSpPr>
        <p:spPr bwMode="auto">
          <a:xfrm>
            <a:off x="800100" y="0"/>
            <a:ext cx="75438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0007"/>
          <p:cNvSpPr>
            <a:spLocks noGrp="1" noChangeAspect="1" noChangeArrowheads="1"/>
          </p:cNvSpPr>
          <p:nvPr isPhoto="1"/>
        </p:nvSpPr>
        <p:spPr bwMode="auto">
          <a:xfrm>
            <a:off x="790575" y="0"/>
            <a:ext cx="75612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0008"/>
          <p:cNvSpPr>
            <a:spLocks noGrp="1" noChangeAspect="1" noChangeArrowheads="1"/>
          </p:cNvSpPr>
          <p:nvPr isPhoto="1"/>
        </p:nvSpPr>
        <p:spPr bwMode="auto">
          <a:xfrm>
            <a:off x="784225" y="0"/>
            <a:ext cx="75739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0009"/>
          <p:cNvSpPr>
            <a:spLocks noGrp="1" noChangeAspect="1" noChangeArrowheads="1"/>
          </p:cNvSpPr>
          <p:nvPr isPhoto="1"/>
        </p:nvSpPr>
        <p:spPr bwMode="auto">
          <a:xfrm>
            <a:off x="790575" y="0"/>
            <a:ext cx="7561263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513</Words>
  <Application>Microsoft Office PowerPoint</Application>
  <PresentationFormat>全屏显示(4:3)</PresentationFormat>
  <Paragraphs>39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2013-02-05T01:34:46Z</dcterms:created>
  <dcterms:modified xsi:type="dcterms:W3CDTF">2018-02-28T07:15:13Z</dcterms:modified>
</cp:coreProperties>
</file>