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59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06DAA05-4F8B-4F07-BCA9-D19468B70C7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0EDD2C6-8911-4627-8F39-D28CD080CD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980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DD2C6-8911-4627-8F39-D28CD080CD9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344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C9103-5847-4465-9BAD-0693C0C4C3F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8C9CC-CE1E-461A-84C6-8D840D7E50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212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F06F0-6714-4F4D-9D8A-A107D866E64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F38A7-DE1D-4D79-BE08-ACDC190840A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74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608AD-D331-4ED4-8D94-147C084FCAF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31C5D-AC23-4267-BDCE-50BE02E0AAB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87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80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436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902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522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580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6499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260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00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DF67C-C261-40A2-A324-D97850D7A03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100D9-A47A-4C01-A2AB-702C777780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655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726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2010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797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D62C8-BC58-472F-8AB6-1ABDDE39886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F6129-511E-4BF4-88FB-3BAF0CF8A6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80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BFEB-81D9-4D2F-876A-A4CD33AFDE9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9F939-AC17-4C5D-A859-69B6A75852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403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DB953-3C13-4D8E-91AC-A7568A75632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042508-47A3-4140-84D1-ADCB87DDB5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188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1E126-167D-4E55-94C4-87576ACAF5E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8E4AB-86E2-46DC-9AF6-224277BEC2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207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52183-6D7E-498A-8156-D42E3158D1F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C4E297-FB49-4CA5-86AD-BC0F664804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159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6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2AF1A-189D-4029-AA07-CFC97B4CFDC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56D61-351B-4A22-BC2B-43449335E6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31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5E715-2FDD-483B-8A76-007EE404195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76602-2653-4710-860F-7B280AFB63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89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8F9CEA-FA7E-4344-84A3-B490495F980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21FCB05-5CB4-4A9F-B3AD-698E3FF8147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41107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地底下的动物封面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582" y="0"/>
            <a:ext cx="7307489" cy="686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33004" y="5733256"/>
            <a:ext cx="6152646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地底下的动物内文1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地底下的动物内文11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地底下的动物内文1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地底下的动物内文1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地底下的动物内文1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地底下的动物内文1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地底下的动物内文16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地底下的动物内文1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30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 descr="地底下的动物内文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地底下的动物内文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地底下的动物内文4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9458" name="图片 1" descr="地底下的动物内文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地底下的动物内文6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地底下的动物内文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地底下的动物内文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地底下的动物内文9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3118"/>
            <a:ext cx="9144000" cy="609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2013-05-21T01:43:35Z</dcterms:created>
  <dcterms:modified xsi:type="dcterms:W3CDTF">2018-02-28T07:05:39Z</dcterms:modified>
</cp:coreProperties>
</file>