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24"/>
  </p:notesMasterIdLst>
  <p:sldIdLst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0501A9F-87FE-466D-A3C9-D271A2E1A2F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3FD64C43-F902-46E3-92FC-3041AD948A7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18110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D64C43-F902-46E3-92FC-3041AD948A7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6571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3EBE0-3F38-437C-9EA0-25A5DE4E15D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8188A-A7BA-4864-B6BC-49C106978D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915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D79972-CB85-43A8-9A6F-F8544DC6C24A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CFF258-D394-4954-92F1-839ADECF0D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329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CFA02-17E3-4879-A287-8859B6CEDB1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C451CC-980C-4465-90DA-49B024BBF68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1864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464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8461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217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551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179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47168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224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3772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B0398-1FD2-485F-96E3-81BE9FE21D3F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C19CD4-AD1F-4B0D-BBCA-13556B5C3EF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3864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84742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518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768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CE13E-C5A1-43EF-BB6C-CC1232A47028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F34302-BE2F-44BB-B5DF-8E9C9DF1098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42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041D7E-CF39-4D7F-B027-2E27CD2DFA2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A6CE8-F232-4821-8FDB-15C0977A2A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496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B5689-8393-49F3-B6D7-513217F72F34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FA6EF9-EA63-490B-BFE1-09021683EB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665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1F2737-9B93-4279-9DB3-5D5D5BCB631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F0DA25-8420-49E8-819B-F5E6439DBCC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834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2370D-1BFA-41FA-8B79-E104C1A7F2A7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152B8D-C53A-4D93-B87B-67266A01347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449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1" y="273056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6ACE5-FD18-4B34-953A-D2ED2EA5AEB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15E6C-11B9-47EB-8223-6160FC13F34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575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E2DB4-ECC7-4795-BA46-24AFA39FC4ED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38C778-8A82-4704-843A-2981B1279BE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592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5167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1"/>
            <a:ext cx="8229600" cy="452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B1CF510-D2EA-47F4-994F-C4FE496C4CA1}" type="datetimeFigureOut">
              <a:rPr lang="zh-CN" altLang="en-US"/>
              <a:pPr>
                <a:defRPr/>
              </a:pPr>
              <a:t>2018/2/28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B9FBCC83-1234-40CC-B1B2-4BC78098A41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15323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不会唱歌的小鸟封面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-12700"/>
            <a:ext cx="7344816" cy="688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812851" y="5733256"/>
            <a:ext cx="5604419" cy="5017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1" descr="不会唱歌的小鸟内文1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 descr="不会唱歌的小鸟内文11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1" descr="不会唱歌的小鸟内文1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1" descr="不会唱歌的小鸟内文1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 descr="不会唱歌的小鸟内文14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" descr="不会唱歌的小鸟内文1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 descr="不会唱歌的小鸟内文16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 descr="不会唱歌的小鸟内文1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 descr="不会唱歌的小鸟内文1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 descr="不会唱歌的小鸟内文19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 descr="不会唱歌的小鸟内文2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 descr="不会唱歌的小鸟内文20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594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1" descr="不会唱歌的小鸟内文3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580112" y="2780928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  <p:pic>
        <p:nvPicPr>
          <p:cNvPr id="7170" name="图片 1" descr="不会唱歌的小鸟内文4.jpg"/>
          <p:cNvPicPr>
            <a:picLocks noGrp="1" noChangeAspect="1"/>
          </p:cNvPicPr>
          <p:nvPr isPhoto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" descr="不会唱歌的小鸟内文5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 1" descr="不会唱歌的小鸟内文6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不会唱歌的小鸟内文7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 descr="不会唱歌的小鸟内文8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 descr="不会唱歌的小鸟内文9.jpg"/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44034"/>
            <a:ext cx="9144000" cy="4969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513</Words>
  <Application>Microsoft Office PowerPoint</Application>
  <PresentationFormat>全屏显示(4:3)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2013-05-27T05:48:04Z</dcterms:created>
  <dcterms:modified xsi:type="dcterms:W3CDTF">2018-02-28T06:56:55Z</dcterms:modified>
</cp:coreProperties>
</file>