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2"/>
  </p:notesMasterIdLst>
  <p:sldIdLst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554D997-2560-4119-8721-1A002827857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0C5FF27-1EB9-47F9-8461-CB4ADC3B2A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0066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C5FF27-1EB9-47F9-8461-CB4ADC3B2AB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8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33F176-3390-4BC0-AE92-3D593BAB950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4714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C19FC6-DD5A-48E2-BBD9-FEBA2C6F8D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07442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048023-26F3-46FD-9958-4532EE5505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340872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380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0838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4440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096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0351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5603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413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347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125EF9-C27F-4E3D-A08C-5DA6418F32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1245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688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45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66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037071-8AB0-42B5-8B68-A00D496452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5088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3788AA-E847-4DCD-B592-907F5D7C95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3104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6899B8-F659-4699-B4A8-B8595E7FD1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9352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9DF159-97E1-4F43-A8E5-FBC3C04513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9099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C6920D-74A1-4225-99FE-694310BC50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9010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DB1865-5301-4127-8FDF-8428304503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973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1B207C-6796-4695-A0FF-BD995226DE0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2000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FC002DE-DBA8-47CE-8B6D-A66FF16D028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28376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大脚丫游巴黎封面"/>
          <p:cNvSpPr>
            <a:spLocks noGrp="1" noChangeAspect="1" noChangeArrowheads="1"/>
          </p:cNvSpPr>
          <p:nvPr isPhoto="1"/>
        </p:nvSpPr>
        <p:spPr bwMode="auto">
          <a:xfrm>
            <a:off x="1979712" y="0"/>
            <a:ext cx="5184576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5777" y="6165304"/>
            <a:ext cx="4770858" cy="438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2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2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大脚丫游巴黎内文9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大脚丫游巴黎内文10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大脚丫游巴黎内文11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大脚丫游巴黎内文12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大脚丫游巴黎内文13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大脚丫游巴黎内文14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大脚丫游巴黎内文15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大脚丫游巴黎内文16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大脚丫游巴黎内文17"/>
          <p:cNvSpPr>
            <a:spLocks noGrp="1" noChangeAspect="1" noChangeArrowheads="1"/>
          </p:cNvSpPr>
          <p:nvPr isPhoto="1"/>
        </p:nvSpPr>
        <p:spPr bwMode="auto">
          <a:xfrm>
            <a:off x="2033588" y="0"/>
            <a:ext cx="50768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842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大脚丫游巴黎内文"/>
          <p:cNvSpPr>
            <a:spLocks noGrp="1" noChangeAspect="1" noChangeArrowheads="1"/>
          </p:cNvSpPr>
          <p:nvPr isPhoto="1"/>
        </p:nvSpPr>
        <p:spPr bwMode="auto">
          <a:xfrm>
            <a:off x="2033588" y="0"/>
            <a:ext cx="5076825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大脚丫游巴黎内文2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大脚丫游巴黎内文3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79712" y="59492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大脚丫游巴黎内文4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大脚丫游巴黎内文5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大脚丫游巴黎内文6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大脚丫游巴黎内文7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大脚丫游巴黎内文8"/>
          <p:cNvSpPr>
            <a:spLocks noGrp="1" noChangeAspect="1" noChangeArrowheads="1"/>
          </p:cNvSpPr>
          <p:nvPr isPhoto="1"/>
        </p:nvSpPr>
        <p:spPr bwMode="auto">
          <a:xfrm>
            <a:off x="0" y="341313"/>
            <a:ext cx="9144000" cy="6175375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513</Words>
  <Application>Microsoft Office PowerPoint</Application>
  <PresentationFormat>全屏显示(4:3)</PresentationFormat>
  <Paragraphs>39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2012-10-19T08:55:02Z</dcterms:created>
  <dcterms:modified xsi:type="dcterms:W3CDTF">2018-02-28T06:42:00Z</dcterms:modified>
</cp:coreProperties>
</file>