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4" autoAdjust="0"/>
    <p:restoredTop sz="95674" autoAdjust="0"/>
  </p:normalViewPr>
  <p:slideViewPr>
    <p:cSldViewPr snapToGrid="0">
      <p:cViewPr>
        <p:scale>
          <a:sx n="100" d="100"/>
          <a:sy n="100" d="100"/>
        </p:scale>
        <p:origin x="-53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160F11A-9900-4098-9C77-40F46E057AE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D08CA02-08A2-4C8C-87BE-5943A91FF0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39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8CA02-08A2-4C8C-87BE-5943A91FF06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08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014B7-3B8B-4F03-85F3-FE9D7A17B9B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02891-B540-4A7E-9C73-2207202278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8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5EFE3-A9AE-4F07-906B-58205B2E4C1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021D-AEA9-4D29-9049-337378163F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91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A3386-2D72-44CE-89A7-BABBC7356B0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29236-FDBC-41AF-8CF5-A612128199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31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223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80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91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1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543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3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86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87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30A48-FA87-4813-8E9F-6EC63084956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7266F-2CE4-49C5-81D3-574691AF42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14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607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7964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2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48706-9681-41FA-8BF7-ED30B1BD660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BC4B9-0343-45B3-B214-89F8858FF6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8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CE6D8-F002-4E8C-BA82-D4B3C9CBA38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ED03E-8175-472E-852F-42873CE3E2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6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F88FE-9001-4F5E-89CD-082C19EF392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D6C4D-96D2-4C76-880A-4CCF5A2F0B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38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2D0DF-AF8D-4E03-961B-F3DCA3C7838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0AA8E-CAC0-4A9E-8E1E-6926AA6E8E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58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62D5E-F66D-4036-8CA4-210E1C5C7AE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AD210-06E6-420E-A282-8BC44AA850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8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7E1F7-9981-4CEC-B7E3-D6373C9BBF3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74060-49C2-4296-B559-8C43CF5B9F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16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0BB08-4DE9-41D4-B65A-82C744900CE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4439C-F499-4656-8D2F-419C727253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65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29EE75-4F90-4D7F-A8B4-0AB84D2B05C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7FBDBAF-2847-41A9-84C7-6FB51B36CAC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8098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9275" y="0"/>
            <a:ext cx="54292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283568" y="6034357"/>
            <a:ext cx="4488729" cy="43088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3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176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5087" y="25746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857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2017-06-26T06:47:33Z</dcterms:created>
  <dcterms:modified xsi:type="dcterms:W3CDTF">2018-02-28T06:34:16Z</dcterms:modified>
</cp:coreProperties>
</file>