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5" r:id="rId23"/>
    <p:sldId id="277" r:id="rId2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36B3D4E-825F-49A4-B219-9E9287AFF04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3214D55-B571-49AC-B9E0-90988FB087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9860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14D55-B571-49AC-B9E0-90988FB0872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445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FB534-8697-4D84-8FA3-39D5CEFCF57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27EB1-42AB-47EF-A4AB-DF13B6C462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222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53F46-91B9-400E-8355-FA61B53215B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321A3-5DBA-43FE-B88E-880A4C29D6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961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A8CB1-571B-489B-9638-D8CE26C473A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830AC7-8D60-4CAC-BCBF-6391E825562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48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504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301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123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276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8280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1740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431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048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E84C2-B27E-4EB1-84CD-51506E68E61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E8141-0862-48E7-8153-EF48F193B9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595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681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0631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445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922C5-DF43-4CB2-ADF5-0326176A200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7999EA-D831-4A84-AAD8-1EC13F8131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682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CF405-D336-4AC5-AC91-788FDB680A5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AF1B9-FDC2-4983-B76E-60A34DB4530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848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2BB1B-7973-4C10-B57A-86F9CF0F697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8389C-29BA-45B4-A6DD-859BC45208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939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86A85-64D0-4DEF-B6FA-CB0561635E2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859DA7-9F4C-4E91-81FF-5ED0DA4AB01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154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F9E35-6B29-4C91-86CD-DD9D393CDEA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43F9D-B94A-4697-A7D5-C96483879A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722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A1FB8-16DA-416A-9878-8D6981C3E37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7237D-F15A-4ABE-8AFD-64EE3F393A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038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1372B-E631-4BC1-8841-40CBB33784B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995E2-92AD-4E21-9735-C790F46F2C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495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162CCAF-1497-4FF4-8671-835E1655487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7AC21978-0D3A-465B-AA03-4A6C08DC7A9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91647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2" descr="C:\Documents and Settings\admin\桌面\2012.4\2012.4娃娃绘本刊\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92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6021288"/>
            <a:ext cx="9143999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4580" name="Picture 2" descr="C:\Documents and Settings\admin\桌面\2012.4\2012.4娃娃绘本刊\fat cat_页面_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742950"/>
            <a:ext cx="9155113" cy="542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5604" name="Picture 2" descr="C:\Documents and Settings\admin\桌面\2012.4\2012.4娃娃绘本刊\fat cat_页面_1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552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6628" name="Picture 2" descr="C:\Documents and Settings\admin\桌面\2012.4\2012.4娃娃绘本刊\fat cat_页面_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7652" name="Picture 2" descr="C:\Documents and Settings\admin\桌面\2012.4\2012.4娃娃绘本刊\fat cat_页面_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552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86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8676" name="Picture 2" descr="C:\Documents and Settings\admin\桌面\2012.4\2012.4娃娃绘本刊\fat cat_页面_1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9144000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9700" name="Picture 2" descr="C:\Documents and Settings\admin\桌面\2012.4\2012.4娃娃绘本刊\fat cat_页面_1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552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0724" name="Picture 2" descr="C:\Documents and Settings\admin\桌面\2012.4\2012.4娃娃绘本刊\fat cat_页面_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3563"/>
            <a:ext cx="9144000" cy="552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1748" name="Picture 2" descr="C:\Documents and Settings\admin\桌面\2012.4\2012.4娃娃绘本刊\fat cat_页面_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2772" name="Picture 2" descr="C:\Documents and Settings\admin\桌面\2012.4\2012.4娃娃绘本刊\fat cat_页面_1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552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3796" name="Picture 2" descr="C:\Documents and Settings\admin\桌面\2012.4\2012.4娃娃绘本刊\fat cat_页面_2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1825"/>
            <a:ext cx="9144000" cy="553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6388" name="Picture 2" descr="C:\Documents and Settings\admin\桌面\2012.4\2012.4娃娃绘本刊\fat cat_页面_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050" y="692150"/>
            <a:ext cx="9163050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48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4820" name="Picture 2" descr="C:\Documents and Settings\admin\桌面\2012.4\2012.4娃娃绘本刊\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260350"/>
            <a:ext cx="5187950" cy="631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584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5844" name="Picture 2" descr="C:\Documents and Settings\admin\桌面\2012.4\2012.4娃娃绘本刊\fat cat_页面_2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552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29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7412" name="Picture 2" descr="C:\Documents and Settings\admin\桌面\2012.4\2012.4娃娃绘本刊\fat cat_页面_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8436" name="Picture 2" descr="C:\Documents and Settings\admin\桌面\2012.4\2012.4娃娃绘本刊\fat cat_页面_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126876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9460" name="Picture 2" descr="C:\Documents and Settings\admin\桌面\2012.4\2012.4娃娃绘本刊\fat cat_页面_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552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0484" name="Picture 2" descr="C:\Documents and Settings\admin\桌面\2012.4\2012.4娃娃绘本刊\fat cat_页面_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1508" name="Picture 2" descr="C:\Documents and Settings\admin\桌面\2012.4\2012.4娃娃绘本刊\fat cat_页面_0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25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2532" name="Picture 2" descr="C:\Documents and Settings\admin\桌面\2012.4\2012.4娃娃绘本刊\fat cat_页面_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3556" name="Picture 2" descr="C:\Documents and Settings\admin\桌面\2012.4\2012.4娃娃绘本刊\fat cat_页面_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3563"/>
            <a:ext cx="9144000" cy="552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513</Words>
  <Application>Microsoft Office PowerPoint</Application>
  <PresentationFormat>全屏显示(4:3)</PresentationFormat>
  <Paragraphs>39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2012-02-20T02:37:23Z</dcterms:created>
  <dcterms:modified xsi:type="dcterms:W3CDTF">2018-02-28T06:25:18Z</dcterms:modified>
</cp:coreProperties>
</file>