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E2EC43-E470-4D2A-B2F8-19B877FA19B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97E856-DCD2-496E-966E-C0AC20BD24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062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7E856-DCD2-496E-966E-C0AC20BD24C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09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4AC0E8-C1A2-4A8A-81C2-150A2DA25F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06258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020EFE-D180-40F7-9488-EAC41D5A9B1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2158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09516-FAE8-47AE-BC6C-763587B06CC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9283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396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44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29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68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52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912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14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275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27D2D-86F0-436E-A9BF-C7F4B31E891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50429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981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927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56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E44224-0E20-4563-803F-D245700D5D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0111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1C3D28-B91C-49A6-9ECC-D88B14931AB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404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E0083-C7C2-4E5B-9971-DB0EF6BE231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29231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4ECBF-8709-4FDF-963C-7B482B80EF8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09584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C9F507-A4D4-4471-A688-E113E5D6EA2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58116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4658E8-BBFF-4528-89FB-E8DCAF2C791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5982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6846B9-4E85-4AA9-8633-1B749B33B3C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4263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CFCEB18-8481-4447-B09F-9982E0145CC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95186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0507" y="0"/>
            <a:ext cx="5762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14780" y="6226224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838" y="1588"/>
            <a:ext cx="59404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550" y="0"/>
            <a:ext cx="5932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1588"/>
            <a:ext cx="593407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1588"/>
            <a:ext cx="59404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36613"/>
            <a:ext cx="911066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04813"/>
            <a:ext cx="9070975" cy="604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36613"/>
            <a:ext cx="91090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836613"/>
            <a:ext cx="913606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20738"/>
            <a:ext cx="9109075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39788"/>
            <a:ext cx="9110662" cy="517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1588"/>
            <a:ext cx="59420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836613"/>
            <a:ext cx="90709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img0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822325"/>
            <a:ext cx="9067800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8" name="Picture 4" descr="img0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11213"/>
            <a:ext cx="9109075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2" name="Picture 4" descr="img0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36613"/>
            <a:ext cx="91090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9156" name="Picture 4" descr="img0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820738"/>
            <a:ext cx="9070975" cy="5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836613"/>
            <a:ext cx="91090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04" name="Picture 4" descr="img036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836613"/>
            <a:ext cx="91630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4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23728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842963"/>
            <a:ext cx="907097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1588"/>
            <a:ext cx="59404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5942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082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8" y="1588"/>
            <a:ext cx="59404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157255222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2010-12-07T22:37:56Z</dcterms:created>
  <dcterms:modified xsi:type="dcterms:W3CDTF">2018-02-28T06:15:35Z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