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8" r:id="rId2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 autoAdjust="0"/>
  </p:normalViewPr>
  <p:slideViewPr>
    <p:cSldViewPr>
      <p:cViewPr>
        <p:scale>
          <a:sx n="100" d="100"/>
          <a:sy n="100" d="100"/>
        </p:scale>
        <p:origin x="-38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919A2B7-547D-4722-8B7F-86644162F1E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C223AF4-5F3C-4129-8C2B-8C640307A9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97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DD8B-D695-42EF-A536-D780425185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526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891487-552E-4E93-91E5-FF94BF95FB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680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CA6FE7-F500-4BB8-B4F4-3517897AAD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7166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94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77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35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611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424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628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33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0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5D66D2-49A4-4ECB-9D5C-4A87F5A57D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7245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005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1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14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7796D3-95E3-4C8D-B231-7F3A978AFF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939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0A6A69-7547-4E1D-B9C4-8F9D4449DC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7731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FB8A00-ABDD-4BA4-BED4-5C795B06AF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036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3E6A5A-EE66-4BD6-906F-BDD1A1CADB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071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04D17E-19DD-49E5-8579-24D1384542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374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534EA-721B-4085-BCCC-438181FE2B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8194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AB8B3A-E081-40BC-9BE7-CB5CFD0F98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0504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E09CF91-45A7-4BF1-84BD-4ADEE655C4B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4732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大熊抱抱 封面"/>
          <p:cNvSpPr>
            <a:spLocks noGrp="1" noChangeAspect="1" noChangeArrowheads="1"/>
          </p:cNvSpPr>
          <p:nvPr isPhoto="1"/>
        </p:nvSpPr>
        <p:spPr bwMode="auto">
          <a:xfrm>
            <a:off x="1104900" y="0"/>
            <a:ext cx="69342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5656" y="5202828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大熊抱抱9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大熊抱抱10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大熊抱抱11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大熊抱抱12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大熊抱抱13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大熊抱抱14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大熊抱抱15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大熊抱抱16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大熊抱抱17"/>
          <p:cNvSpPr>
            <a:spLocks noGrp="1" noChangeAspect="1" noChangeArrowheads="1"/>
          </p:cNvSpPr>
          <p:nvPr isPhoto="1"/>
        </p:nvSpPr>
        <p:spPr bwMode="auto">
          <a:xfrm>
            <a:off x="1143000" y="0"/>
            <a:ext cx="6858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大熊抱抱 封底"/>
          <p:cNvSpPr>
            <a:spLocks noGrp="1" noChangeAspect="1" noChangeArrowheads="1"/>
          </p:cNvSpPr>
          <p:nvPr isPhoto="1"/>
        </p:nvSpPr>
        <p:spPr bwMode="auto">
          <a:xfrm>
            <a:off x="1065213" y="0"/>
            <a:ext cx="7011987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大熊抱抱1"/>
          <p:cNvSpPr>
            <a:spLocks noGrp="1" noChangeAspect="1" noChangeArrowheads="1"/>
          </p:cNvSpPr>
          <p:nvPr isPhoto="1"/>
        </p:nvSpPr>
        <p:spPr bwMode="auto">
          <a:xfrm>
            <a:off x="1143000" y="0"/>
            <a:ext cx="6858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89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大熊抱抱2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大熊抱抱3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大熊抱抱4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大熊抱抱5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大熊抱抱6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大熊抱抱7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大熊抱抱8"/>
          <p:cNvSpPr>
            <a:spLocks noGrp="1" noChangeAspect="1" noChangeArrowheads="1"/>
          </p:cNvSpPr>
          <p:nvPr isPhoto="1"/>
        </p:nvSpPr>
        <p:spPr bwMode="auto">
          <a:xfrm>
            <a:off x="0" y="1143000"/>
            <a:ext cx="9144000" cy="4572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222</Words>
  <Application>Microsoft Office PowerPoint</Application>
  <PresentationFormat>全屏显示(4:3)</PresentationFormat>
  <Paragraphs>16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2011-02-16T10:50:41Z</dcterms:created>
  <dcterms:modified xsi:type="dcterms:W3CDTF">2018-02-28T06:03:01Z</dcterms:modified>
</cp:coreProperties>
</file>