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21" autoAdjust="0"/>
    <p:restoredTop sz="94660"/>
  </p:normalViewPr>
  <p:slideViewPr>
    <p:cSldViewPr>
      <p:cViewPr>
        <p:scale>
          <a:sx n="100" d="100"/>
          <a:sy n="100" d="100"/>
        </p:scale>
        <p:origin x="-55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C8FD16E-6B67-41F1-A87E-134D9605240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DA913E1-C9F3-4A0A-B93C-6CDE5146B67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750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913E1-C9F3-4A0A-B93C-6CDE5146B6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137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D91DDE-97E2-4225-BBF4-E9BAAC2C32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4658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D32A58-F4D9-4B07-B7F8-067CBAC48A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7281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FCABFE-47CB-4666-B709-6174A4A39B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823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198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4905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7385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3238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611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420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500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147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BDCCE6-7368-4F4C-8347-AC63A0387C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7149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3386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88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05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9C49D-EF9A-430B-8556-A5BD8A5B9AA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2152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4020EE-C0D4-49C3-B588-CBE97297D6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8314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7A6342-6631-4A7D-A587-365189E24DB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722906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03468D-870D-4425-BB0F-FF17B797C2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83389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ECEAF0-6C76-454E-A8BB-3FBA79F651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6017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109448-2E22-4931-8939-55F7247722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90224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63ECA9-BB36-4CC6-AAB3-A1F9067B18D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1234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E9ABBCA2-89AC-4D58-AE3A-AD2E61303DA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74389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54552e19t9485b4223b31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0"/>
            <a:ext cx="6097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169666" y="573325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54552e19t94864960950a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8763000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539750" y="6491288"/>
            <a:ext cx="7704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/>
              <a:t>冬天来了。当第一场雪下来的时候。五只小田鼠躲进了石墙的窝里。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54552e19t94865319516b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332656"/>
            <a:ext cx="8763000" cy="566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84213" y="6093296"/>
            <a:ext cx="7727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 dirty="0"/>
              <a:t>一开始，他们有很多东西可以吃，还有很多笨狐狸和傻猫咪的故事可以说，</a:t>
            </a:r>
          </a:p>
          <a:p>
            <a:pPr eaLnBrk="1" hangingPunct="1"/>
            <a:r>
              <a:rPr lang="zh-CN" altLang="en-US" dirty="0"/>
              <a:t>他们是个快乐的家庭。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54552e19t94865b0d3fe7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577850"/>
            <a:ext cx="8763000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179388" y="6216650"/>
            <a:ext cx="89646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/>
              <a:t>但是，一点一点的，大部分的坚果和梅子都吃光了。稻草也用完了，玉米也只能在记忆中回味了。石墙里很冷，谁也不想开口说话。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54552e19t94864b185e8d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546100"/>
            <a:ext cx="8763000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6353175"/>
            <a:ext cx="9144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/>
              <a:t>然后，他们想起阿佛说过的“阳光”“颜色”和“字”</a:t>
            </a:r>
            <a:r>
              <a:rPr lang="en-US" altLang="zh-CN"/>
              <a:t>.</a:t>
            </a:r>
            <a:r>
              <a:rPr lang="zh-CN" altLang="en-US"/>
              <a:t>他们问：“阿佛，你收集的那些东西呢？”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54552e19t94865413fe0c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115888"/>
            <a:ext cx="8763000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5942013"/>
            <a:ext cx="91440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en-US" altLang="zh-CN"/>
              <a:t>“</a:t>
            </a:r>
            <a:r>
              <a:rPr lang="zh-CN" altLang="en-US"/>
              <a:t>闭上你们的眼睛”，阿佛一边说一边爬上一块大石头。“现在我把太阳的光撒给你们，你们是不是也感觉到太阳的光芒。。。。。。”当阿佛说到太阳的时候，四只小田鼠开始觉得暖和多了。那是阿佛的声音么？还是魔术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book_20005319_b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486400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4610099"/>
            <a:ext cx="91440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sz="1400" dirty="0"/>
              <a:t>「那顏色呢，阿佛？ 」小田鼠們焦急的問。阿佛說： 「再閉上你們的眼睛」</a:t>
            </a:r>
          </a:p>
          <a:p>
            <a:pPr eaLnBrk="1" hangingPunct="1"/>
            <a:r>
              <a:rPr lang="zh-CN" altLang="en-US" sz="1400" dirty="0"/>
              <a:t>阿佛说起蓝色的长春花，黄色麦田里的红罂粟，和莓子树叶里的绿叶子。</a:t>
            </a:r>
            <a:br>
              <a:rPr lang="zh-CN" altLang="en-US" sz="1400" dirty="0"/>
            </a:br>
            <a:r>
              <a:rPr lang="zh-CN" altLang="en-US" sz="1400" dirty="0"/>
              <a:t>阿佛说著，田鼠他们清清楚楚的看到所有的颜色，彷佛有人把颜色涂在他们的心头上似的。「字呢？阿佛？」</a:t>
            </a:r>
            <a:br>
              <a:rPr lang="zh-CN" altLang="en-US" sz="1400" dirty="0"/>
            </a:br>
            <a:r>
              <a:rPr lang="zh-CN" altLang="en-US" sz="1400" dirty="0"/>
              <a:t>阿佛清了清嗓子，停了一会，然后，彷佛他正站在一座舞台上，他说：「谁洒下雪花，谁融化冰霜？</a:t>
            </a:r>
            <a:br>
              <a:rPr lang="zh-CN" altLang="en-US" sz="1400" dirty="0"/>
            </a:br>
            <a:r>
              <a:rPr lang="zh-CN" altLang="en-US" sz="1400" dirty="0"/>
              <a:t>谁把天气搞坏，谁让天气转好？谁在六月长出四瓣的幸运草？谁把日光弄暗，谁把月亮点著？</a:t>
            </a:r>
            <a:br>
              <a:rPr lang="zh-CN" altLang="en-US" sz="1400" dirty="0"/>
            </a:br>
            <a:r>
              <a:rPr lang="zh-CN" altLang="en-US" sz="1400" dirty="0"/>
              <a:t>是四只住在天上的小田鼠，四只小田鼠，就像你和我</a:t>
            </a:r>
            <a:br>
              <a:rPr lang="zh-CN" altLang="en-US" sz="1400" dirty="0"/>
            </a:br>
            <a:r>
              <a:rPr lang="zh-CN" altLang="en-US" sz="1400" dirty="0"/>
              <a:t>春田鼠把阵雨拧开，夏田鼠把花儿画好，秋田鼠带来小麦和核桃，冬田鼠有着一双小冰脚。我们多幸运啊，一年有四季，不多也不少。」</a:t>
            </a:r>
            <a:br>
              <a:rPr lang="zh-CN" altLang="en-US" sz="1400" dirty="0"/>
            </a:br>
            <a:r>
              <a:rPr lang="zh-CN" altLang="en-US" sz="1400" dirty="0"/>
              <a:t>阿佛一说完，四只小田鼠拍著手喝采，他们说：「阿佛，你是个诗人哪！」</a:t>
            </a:r>
            <a:br>
              <a:rPr lang="zh-CN" altLang="en-US" sz="1400" dirty="0"/>
            </a:br>
            <a:r>
              <a:rPr lang="zh-CN" altLang="en-US" sz="1400" dirty="0"/>
              <a:t>阿佛脸红了，他鞠个躬，害羞的说：「我知道。」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46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6388" name="Picture 4" descr="54552e19t948649cb5cfe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3181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6350"/>
            <a:ext cx="54864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54552e19t948656e4f029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04813"/>
            <a:ext cx="9144000" cy="592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547813" y="6491288"/>
            <a:ext cx="563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沿着那片牛儿吃草</a:t>
            </a:r>
            <a:r>
              <a:rPr lang="en-US" altLang="zh-CN"/>
              <a:t>.</a:t>
            </a:r>
            <a:r>
              <a:rPr lang="zh-CN" altLang="en-US"/>
              <a:t>马儿跑的大草原</a:t>
            </a:r>
            <a:r>
              <a:rPr lang="en-US" altLang="zh-CN"/>
              <a:t>,</a:t>
            </a:r>
            <a:r>
              <a:rPr lang="zh-CN" altLang="en-US"/>
              <a:t>有一座古老的石墙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54552e19t94864220c2bc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590550"/>
            <a:ext cx="87630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755650" y="6491288"/>
            <a:ext cx="7461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在离谷仓不远的石墙里</a:t>
            </a:r>
            <a:r>
              <a:rPr lang="en-US" altLang="zh-CN"/>
              <a:t>,</a:t>
            </a:r>
            <a:r>
              <a:rPr lang="zh-CN" altLang="en-US"/>
              <a:t>住和一窝吱吱喳喳的小田鼠</a:t>
            </a:r>
            <a:r>
              <a:rPr lang="en-US" altLang="zh-CN"/>
              <a:t>,</a:t>
            </a:r>
            <a:r>
              <a:rPr lang="zh-CN" altLang="en-US"/>
              <a:t>其中一隻叫做阿佛。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07904" y="436510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54552e19t948645ae790b&amp;690&amp;6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404664"/>
            <a:ext cx="8763000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755650" y="6340475"/>
            <a:ext cx="7848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sz="1400"/>
              <a:t>农庄的主人搬走了</a:t>
            </a:r>
            <a:r>
              <a:rPr lang="en-US" altLang="zh-CN" sz="1400"/>
              <a:t>.</a:t>
            </a:r>
            <a:r>
              <a:rPr lang="zh-CN" altLang="en-US" sz="1400"/>
              <a:t>谷仓也废弃了</a:t>
            </a:r>
            <a:r>
              <a:rPr lang="en-US" altLang="zh-CN" sz="1400"/>
              <a:t>,</a:t>
            </a:r>
            <a:r>
              <a:rPr lang="zh-CN" altLang="en-US" sz="1400"/>
              <a:t>里头空空的</a:t>
            </a:r>
            <a:r>
              <a:rPr lang="en-US" altLang="zh-CN" sz="1400"/>
              <a:t>,</a:t>
            </a:r>
            <a:r>
              <a:rPr lang="zh-CN" altLang="en-US" sz="1400"/>
              <a:t>什么都没有</a:t>
            </a:r>
            <a:r>
              <a:rPr lang="en-US" altLang="zh-CN" sz="1400"/>
              <a:t>.</a:t>
            </a:r>
            <a:r>
              <a:rPr lang="zh-CN" altLang="en-US" sz="1400"/>
              <a:t>冬天已经不远，田鼠开始忙着收集玉米、麦穗、坚果和干稻草。它们白天忙着</a:t>
            </a:r>
            <a:r>
              <a:rPr lang="en-US" altLang="zh-CN" sz="1400"/>
              <a:t>,</a:t>
            </a:r>
            <a:r>
              <a:rPr lang="zh-CN" altLang="en-US" sz="1400"/>
              <a:t>夜里忙着</a:t>
            </a:r>
            <a:r>
              <a:rPr lang="en-US" altLang="zh-CN" sz="1400"/>
              <a:t>,</a:t>
            </a:r>
            <a:r>
              <a:rPr lang="zh-CN" altLang="en-US" sz="1400"/>
              <a:t>他们全都忙着</a:t>
            </a:r>
            <a:r>
              <a:rPr lang="en-US" altLang="zh-CN" sz="1400"/>
              <a:t>.------</a:t>
            </a:r>
            <a:r>
              <a:rPr lang="zh-CN" altLang="en-US" sz="1400"/>
              <a:t>就是阿佛例外</a:t>
            </a:r>
            <a:r>
              <a:rPr lang="en-US" altLang="zh-CN" sz="140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54552e19t948490ae4daa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590550"/>
            <a:ext cx="8763000" cy="567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6491288"/>
            <a:ext cx="8950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小田鼠问</a:t>
            </a:r>
            <a:r>
              <a:rPr lang="en-US" altLang="zh-CN"/>
              <a:t>,"</a:t>
            </a:r>
            <a:r>
              <a:rPr lang="zh-CN" altLang="en-US"/>
              <a:t>阿佛</a:t>
            </a:r>
            <a:r>
              <a:rPr lang="en-US" altLang="zh-CN"/>
              <a:t>,</a:t>
            </a:r>
            <a:r>
              <a:rPr lang="zh-CN" altLang="en-US"/>
              <a:t>你怎么不工作</a:t>
            </a:r>
            <a:r>
              <a:rPr lang="en-US" altLang="zh-CN"/>
              <a:t>?""</a:t>
            </a:r>
            <a:r>
              <a:rPr lang="zh-CN" altLang="en-US"/>
              <a:t>我在工作啊</a:t>
            </a:r>
            <a:r>
              <a:rPr lang="en-US" altLang="zh-CN"/>
              <a:t>,"</a:t>
            </a:r>
            <a:r>
              <a:rPr lang="zh-CN" altLang="en-US"/>
              <a:t>阿佛说</a:t>
            </a:r>
            <a:r>
              <a:rPr lang="en-US" altLang="zh-CN"/>
              <a:t>:"</a:t>
            </a:r>
            <a:r>
              <a:rPr lang="zh-CN" altLang="en-US"/>
              <a:t>我在为寒冷</a:t>
            </a:r>
            <a:r>
              <a:rPr lang="en-US" altLang="zh-CN"/>
              <a:t>,</a:t>
            </a:r>
            <a:r>
              <a:rPr lang="zh-CN" altLang="en-US"/>
              <a:t>阴暗的冬天收集阳光</a:t>
            </a:r>
            <a:r>
              <a:rPr lang="en-US" altLang="zh-CN"/>
              <a:t>."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54552e19t9484919328c1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" y="609600"/>
            <a:ext cx="8763000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468313" y="6216650"/>
            <a:ext cx="8185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当他们看见阿佛呆呆的坐在那儿，凝视着大草原，又问：「那现在呢，阿佛？」</a:t>
            </a:r>
            <a:br>
              <a:rPr lang="zh-CN" altLang="en-US"/>
            </a:br>
            <a:r>
              <a:rPr lang="zh-CN" altLang="en-US"/>
              <a:t>　　「我在收集颜色，」阿佛简单的回答：「冬天总是灰灰的。」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54552e19t948648352d1d&amp;690&amp;69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738" y="332656"/>
            <a:ext cx="8763000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95288" y="6216650"/>
            <a:ext cx="8343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r>
              <a:rPr lang="zh-CN" altLang="en-US"/>
              <a:t>有一回</a:t>
            </a:r>
            <a:r>
              <a:rPr lang="en-US" altLang="zh-CN"/>
              <a:t>,</a:t>
            </a:r>
            <a:r>
              <a:rPr lang="zh-CN" altLang="en-US"/>
              <a:t>阿佛看起来象是快睡着了</a:t>
            </a:r>
            <a:r>
              <a:rPr lang="en-US" altLang="zh-CN"/>
              <a:t>.</a:t>
            </a:r>
            <a:r>
              <a:rPr lang="zh-CN" altLang="en-US"/>
              <a:t>他们责备他</a:t>
            </a:r>
            <a:r>
              <a:rPr lang="en-US" altLang="zh-CN"/>
              <a:t>:"</a:t>
            </a:r>
            <a:r>
              <a:rPr lang="zh-CN" altLang="en-US"/>
              <a:t>阿佛</a:t>
            </a:r>
            <a:r>
              <a:rPr lang="en-US" altLang="zh-CN"/>
              <a:t>,</a:t>
            </a:r>
            <a:r>
              <a:rPr lang="zh-CN" altLang="en-US"/>
              <a:t>你在做白日梦啊</a:t>
            </a:r>
            <a:r>
              <a:rPr lang="en-US" altLang="zh-CN"/>
              <a:t>?"</a:t>
            </a:r>
          </a:p>
          <a:p>
            <a:pPr eaLnBrk="1" hangingPunct="1"/>
            <a:r>
              <a:rPr lang="en-US" altLang="zh-CN"/>
              <a:t>"</a:t>
            </a:r>
            <a:r>
              <a:rPr lang="zh-CN" altLang="en-US"/>
              <a:t>哦</a:t>
            </a:r>
            <a:r>
              <a:rPr lang="en-US" altLang="zh-CN"/>
              <a:t>,</a:t>
            </a:r>
            <a:r>
              <a:rPr lang="zh-CN" altLang="en-US"/>
              <a:t>不</a:t>
            </a:r>
            <a:r>
              <a:rPr lang="en-US" altLang="zh-CN"/>
              <a:t>!"</a:t>
            </a:r>
            <a:r>
              <a:rPr lang="zh-CN" altLang="en-US"/>
              <a:t>阿佛说</a:t>
            </a:r>
            <a:r>
              <a:rPr lang="en-US" altLang="zh-CN"/>
              <a:t>:"</a:t>
            </a:r>
            <a:r>
              <a:rPr lang="zh-CN" altLang="en-US"/>
              <a:t>我正在收集‘字’。冬天的日子又多又长，我们一定会找不到话说。</a:t>
            </a:r>
            <a:r>
              <a:rPr lang="en-US" altLang="zh-CN"/>
              <a:t>"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1127</Words>
  <Application>Microsoft Office PowerPoint</Application>
  <PresentationFormat>全屏显示(4:3)</PresentationFormat>
  <Paragraphs>54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2003-12-31T17:35:13Z</dcterms:created>
  <dcterms:modified xsi:type="dcterms:W3CDTF">2018-02-28T05:56:51Z</dcterms:modified>
</cp:coreProperties>
</file>