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88FC01-65BE-4D61-AE9C-FF12919348E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0D6D6E-B8BF-4DB0-9C3F-99A801EBFE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471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D6D6E-B8BF-4DB0-9C3F-99A801EBFE8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5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34B404-B39F-43D4-8C14-B980B28B7A1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2717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F121E-F672-4B48-994C-9362765BCB1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66849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339C6-4D5D-4077-94A4-EAD470339F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65836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83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66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272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9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24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404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65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E31EA-973C-43EA-AC70-8353AE354C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97790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94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39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7B2681-1CA5-4CBE-AFE3-02FD10E19A9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87822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C84DA4-F0EC-4534-A329-575531EBB1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88380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B5E01D-1D77-44C2-B250-C75DD3E8FC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99273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3D060-EADD-40E2-AE16-1FF1EB86AED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0127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71F29-B6BF-4D90-830C-67210A644B6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1327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78859A-D2EB-490B-BA4C-6B3CC164FB7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45719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1F8E66-0ACF-4B31-87A1-AD19AA6B464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1142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DA15E20-4696-4F1E-B192-876695456AD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62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P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4537" y="-2132"/>
            <a:ext cx="5147495" cy="686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23728" y="6142804"/>
            <a:ext cx="4979247" cy="454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3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3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3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3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P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07975"/>
            <a:ext cx="9070975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P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333375"/>
            <a:ext cx="9153526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P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3375"/>
            <a:ext cx="91408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P12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333375"/>
            <a:ext cx="910907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47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P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" y="331788"/>
            <a:ext cx="9086850" cy="619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P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301625"/>
            <a:ext cx="9147176" cy="625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6525" y="25649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P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296863"/>
            <a:ext cx="9150350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P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06388"/>
            <a:ext cx="9070975" cy="624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P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09563"/>
            <a:ext cx="9070975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P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8" y="330200"/>
            <a:ext cx="9090025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P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28613"/>
            <a:ext cx="9070975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P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317500"/>
            <a:ext cx="9070975" cy="622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157255210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2010-12-17T23:38:57Z</dcterms:created>
  <dcterms:modified xsi:type="dcterms:W3CDTF">2018-02-28T05:49:13Z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