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61" autoAdjust="0"/>
    <p:restoredTop sz="94660"/>
  </p:normalViewPr>
  <p:slideViewPr>
    <p:cSldViewPr snapToGrid="0">
      <p:cViewPr>
        <p:scale>
          <a:sx n="100" d="100"/>
          <a:sy n="100" d="100"/>
        </p:scale>
        <p:origin x="-52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97741E-89BD-492A-8679-C915BE4353B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3F1E6F-185D-48C4-A629-142ACB8B18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4905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7A56D-DAB8-40A4-8C42-F31ABCA3D05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AB13A-FDA5-420C-A3C2-3D5B09CF73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0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606C5-C0C8-43A7-B17D-CE6DA8BB095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865D4-A8DF-4547-BDFD-FFE4B64C8D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75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1B784-30CD-48BD-A7CB-F4494CB9D88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058B2-0F5A-4798-A204-39E09AE819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602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846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099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215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439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247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96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98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90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C92BA-5D6B-4F61-A4A2-741187FE9E7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A1A6B-493C-4EB5-90F3-4C2754FD6F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1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40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859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91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1459F-267B-4FEB-9D95-EA63A78F91A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4C4BE-07F7-449A-99E7-787BD0888C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1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410F3-DBE8-4DF4-9B96-CCF628ED865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30E0-0B55-4F92-8F85-684EA8842F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0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E391F-BBAE-4AA9-BAB2-876E176DB150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28BC9-A6AE-4673-A5D1-C8186D9A7C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75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A328F-43CB-4637-A097-579543D3840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8FAB2-E001-4649-A915-DA66B1CB5F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3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E93FC-8832-4497-8D5C-1162DABDDBF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52E3F-6C55-4082-81AB-38BA64AD4F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67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E9F6B-E48F-4472-ABEA-072AB4CF479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7F866-06F9-4F40-8BAB-AEB5152113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1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89E1F-6ECB-4731-B40B-31164958EA7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9F13A-2EF1-443E-9928-2A2E423EAC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46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917475-1C21-486C-A3CA-598F4496772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23FC064-884C-4444-9DAF-D9DD981C1CE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0136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1350" y="0"/>
            <a:ext cx="532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2" y="5849595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9588"/>
            <a:ext cx="914400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1013"/>
            <a:ext cx="9144000" cy="589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850" y="0"/>
            <a:ext cx="4940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6775" y="0"/>
            <a:ext cx="4870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5938"/>
            <a:ext cx="9144000" cy="58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063"/>
            <a:ext cx="914400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7838"/>
            <a:ext cx="9144000" cy="59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5975" y="0"/>
            <a:ext cx="4972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125" y="0"/>
            <a:ext cx="5111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3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4975"/>
            <a:ext cx="9144000" cy="598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6150" y="0"/>
            <a:ext cx="4711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5025" y="0"/>
            <a:ext cx="4933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750" y="0"/>
            <a:ext cx="5016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9738"/>
            <a:ext cx="9144000" cy="59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1675"/>
            <a:ext cx="9144000" cy="545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222</Words>
  <Application>Microsoft Office PowerPoint</Application>
  <PresentationFormat>全屏显示(4:3)</PresentationFormat>
  <Paragraphs>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2017-03-22T14:24:34Z</dcterms:created>
  <dcterms:modified xsi:type="dcterms:W3CDTF">2018-02-28T05:41:59Z</dcterms:modified>
</cp:coreProperties>
</file>