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25" autoAdjust="0"/>
    <p:restoredTop sz="95426" autoAdjust="0"/>
  </p:normalViewPr>
  <p:slideViewPr>
    <p:cSldViewPr snapToGrid="0">
      <p:cViewPr>
        <p:scale>
          <a:sx n="100" d="100"/>
          <a:sy n="100" d="100"/>
        </p:scale>
        <p:origin x="-57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8355DC-19CE-47FD-8885-7B866A8A26D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8F85F9C-5A27-4A66-B403-474322EC3D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021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85F9C-5A27-4A66-B403-474322EC3DC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09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55F33-5307-4F9B-B7CD-BD04579E519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60695-B76A-47D8-893D-FB84E382D2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869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2A12F-6792-4A75-964C-C95BBA6A349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9B5714-8F61-4367-9B8F-E124CB2648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23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C8906-9FEB-4C15-8D9A-9241DA8DE37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1DC3DC-1168-4473-8CB4-6DCA947EB1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1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2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13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868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740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80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42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50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A272F-17BA-4521-B1DD-0CA63D3C5F7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A469E-D70B-41A2-BAFE-AF1E3F956C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5288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41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1134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19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4CCCA-2F29-46AD-A663-B8C2A03DFD2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7DFDA-4534-4E78-A5E2-505A71D1B1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15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1AA80-BBA5-47D6-B58B-7A3C93D22F3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4B862-2806-4A32-9735-F8518079B96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73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4F0A0-0CBC-41B4-AA44-F4283A5544B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7E571-87D5-44F4-BDA8-5C62AA0213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956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F880A-16F4-49EF-A729-BBF59A39084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8B1CA8-438C-4C1F-87B9-6CD7ED7AE8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78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33731-E0B0-4C34-9830-1C61429D46C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677EE-4BC5-48D6-9050-50C8293A7F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266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AB320-4E72-407D-9719-5B720685C15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86260-ECF4-4ED0-8B64-F34AE84AE0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7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635C7-CC37-4EEA-BAC7-7E3A27D7CDD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DF3E1-CB2D-4C4F-8212-68FFD867B8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90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1F4721B-D382-4BC5-BD52-CA41C090C18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79C82A5-4EBB-45D8-9023-560C6AE1660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60324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75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591627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1463" y="14288"/>
            <a:ext cx="6073775" cy="684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0" y="0"/>
            <a:ext cx="6032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6225" y="0"/>
            <a:ext cx="60515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350" y="15875"/>
            <a:ext cx="60960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0825" y="-9525"/>
            <a:ext cx="6094413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3688" y="-6350"/>
            <a:ext cx="6011862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3213" y="4763"/>
            <a:ext cx="600075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1150" y="0"/>
            <a:ext cx="5981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1463" y="-4763"/>
            <a:ext cx="6056312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575" y="0"/>
            <a:ext cx="603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350" y="-17463"/>
            <a:ext cx="6065838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3213" y="4763"/>
            <a:ext cx="600075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575" y="6350"/>
            <a:ext cx="6043613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575" y="14288"/>
            <a:ext cx="6051550" cy="684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6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8288" y="0"/>
            <a:ext cx="6067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575" y="-4763"/>
            <a:ext cx="6035675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706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3688" y="6350"/>
            <a:ext cx="60229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350" y="-6350"/>
            <a:ext cx="607695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9713" y="4763"/>
            <a:ext cx="6129337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350" y="-11113"/>
            <a:ext cx="60721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575" y="4763"/>
            <a:ext cx="6043613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513</Words>
  <Application>Microsoft Office PowerPoint</Application>
  <PresentationFormat>全屏显示(4:3)</PresentationFormat>
  <Paragraphs>39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2017-01-10T07:23:09Z</dcterms:created>
  <dcterms:modified xsi:type="dcterms:W3CDTF">2018-02-28T05:32:55Z</dcterms:modified>
</cp:coreProperties>
</file>