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07" autoAdjust="0"/>
    <p:restoredTop sz="96292" autoAdjust="0"/>
  </p:normalViewPr>
  <p:slideViewPr>
    <p:cSldViewPr snapToGrid="0">
      <p:cViewPr>
        <p:scale>
          <a:sx n="100" d="100"/>
          <a:sy n="100" d="100"/>
        </p:scale>
        <p:origin x="-51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646ADB-C908-4ED2-AD99-3B2A37ADBE2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75C70BF-33A0-40EC-927C-180CD77F45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20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C70BF-33A0-40EC-927C-180CD77F459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29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CBC54-C185-402B-9483-4CFF8C91F65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D36A3-312C-4DDD-A2E6-58F39FF5E2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35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28689-2CB8-46F8-8EB9-9015FB6CB6A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B90B3-E5CA-4A1D-B3AD-6F977FC261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6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38B41-E94F-499F-A01F-2CB444978D3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306C6D-FFC5-4E40-A5DE-F651912A07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774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813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433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558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44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9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3085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791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770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98B5F-9FEA-4485-86DD-774B97E85C6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DDC3D-BF4F-42D0-B3C4-6539B3B47B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784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26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208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913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75E4B-CB1F-4AF9-B6AA-5A70CB9DC15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11205-D553-489A-864C-269EB738B3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4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58F8E-E380-4016-951E-9F12AB18DA6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34773-211F-43E7-9581-E2F3F97ACA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064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234E5-4C5A-4083-AFF5-BBA9B873A49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7E4AF-CE98-402A-9B9E-3012C721A1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71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F7E56-F14B-435B-A776-683A879359C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C2788-1469-44D9-85A0-9EE09464AD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44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A239-263C-4D3E-9D24-E6E844A21C6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14DEA-1D81-48CA-B533-B330503320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17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D2FE3-ED51-49BE-BF7D-5FDFB0B64C2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0C380-DE6E-4D93-90E3-EB86E2F528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234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DD096-7F0B-45C3-B245-20468FC268F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D37EB-8A5F-4C6B-A9B4-CEECF77EDC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05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727AF98-8B5B-4BFA-8CC6-36D0F1010FB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346476C-E6E2-40FD-9846-B4ACE20C28A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8253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038" y="0"/>
            <a:ext cx="4987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27635" y="5905735"/>
            <a:ext cx="4488728" cy="40729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4788"/>
            <a:ext cx="91440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5200" y="0"/>
            <a:ext cx="4673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18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78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33119" y="28223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2017-01-19T13:36:49Z</dcterms:created>
  <dcterms:modified xsi:type="dcterms:W3CDTF">2018-02-28T05:23:29Z</dcterms:modified>
</cp:coreProperties>
</file>