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76" autoAdjust="0"/>
    <p:restoredTop sz="94660"/>
  </p:normalViewPr>
  <p:slideViewPr>
    <p:cSldViewPr snapToGrid="0">
      <p:cViewPr>
        <p:scale>
          <a:sx n="100" d="100"/>
          <a:sy n="100" d="100"/>
        </p:scale>
        <p:origin x="-51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35F080-F0AD-4FF4-8130-C1EB70625C5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0443F61-27AF-44D1-B12C-73AAC4CDC2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009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2F320-B375-4593-9C59-86E9EB1C0336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C4701-6495-4782-8B17-0903372B55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09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15CEE-BFA7-4432-A0A8-FB09578BC59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30E24-4ED6-444D-98EB-3467CD8B2F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154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2DBA2-D652-4007-A56F-30EB50E66C3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3C6AA1-495D-475B-A0A1-45423CC6EA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50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234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9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70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234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114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509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629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66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E94-106D-4F89-BBE1-723C807D081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13DC-57BB-4F38-BC25-5EE93B31F7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6256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397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474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082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416BC-2425-4B3E-9BD7-CC5C57749DA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0E2D9-5691-4E73-80E1-9AD7ACAB0F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96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254F2-872C-40EB-AE4B-AF1D1EFE956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71CF1-C0EB-4689-B9ED-9449006FD1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421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6B752-3490-46FD-9D0E-F86668ADA4F6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BB417-0873-4856-B6E5-9FE890484F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449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F83F4-D7B3-4CAA-9145-7DAD9ED83610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B8969-029C-47BC-8215-0E8F1C92A3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473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91450-CD9E-4EC9-8709-D9F39F2398F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2598E-B0B6-49E6-BD83-1F519D1DC4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606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9E8B0-8450-41F8-81EB-3C77106BE03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FE237F-2C1B-4DBD-A73E-17784464586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426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23646-28B9-43C8-ABF1-85E7AA3408C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E5D7E-5315-4D22-B2EE-AD90EB770C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49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F73B25A-E062-4980-9A01-B0266436014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B986C47-C203-41FE-914E-16D4CE1ABCC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55241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79315" y="5230470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369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 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</TotalTime>
  <Words>222</Words>
  <Application>Microsoft Office PowerPoint</Application>
  <PresentationFormat>全屏显示(4:3)</PresentationFormat>
  <Paragraphs>16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2017-01-11T06:26:33Z</dcterms:created>
  <dcterms:modified xsi:type="dcterms:W3CDTF">2018-02-28T05:03:56Z</dcterms:modified>
</cp:coreProperties>
</file>