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94660"/>
  </p:normalViewPr>
  <p:slideViewPr>
    <p:cSldViewPr snapToGrid="0">
      <p:cViewPr>
        <p:scale>
          <a:sx n="100" d="100"/>
          <a:sy n="100" d="100"/>
        </p:scale>
        <p:origin x="-53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1039AEF-FAB9-4F5D-83BA-BA3D20E43B30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7C72E49-50F6-4CD0-8243-F4CFB09D30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372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1D323-72F6-483C-B695-A952DD99DD9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7678D-C9F5-4EDB-A31E-46E0F2B8F8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03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63BCF-060D-477D-B728-07FF1074EE7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FC7F3-0CCD-4490-B670-E9345038C8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995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8515A-1801-4D71-AEAD-35ACE625175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22709-4F90-4381-B158-52E2CF5746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492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23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8675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256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5230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988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6942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679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606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ACF8B-69B1-4FF7-AE8C-0F60400293C0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3AE95-EE7A-4729-91C3-BDEA84895A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0177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4824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4619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197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0F12B-514F-40AE-A3B7-F18BD639E45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35BA0-5805-415E-9CB2-24100CC0802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11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DA3B4-AFC3-4552-B730-36253B87D4B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FEF73-6C5E-4A60-B68C-4A9F329349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697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CA80C-5B7B-4722-8D98-8636F0CB447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AC9A4-5FF7-4465-84DB-2F24327C77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91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3E5E7-DF50-49AA-9430-8EEC5746500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CD568-FCD8-46F1-91AD-042FA1A0F9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751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004EA-E631-4D76-9341-5B5B88073A9D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72233-19E7-4B54-B4DC-6E697046E3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087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C0C55-8697-4014-8020-8344AF56E89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A57B5-4730-449F-9A34-138B9EC0B3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302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6EF85-9717-4DA2-B864-980B1C136FC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477E9-B933-4D69-B4E5-8BF2795655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363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6B39B4-CA41-4458-BF2F-DAD6B2E6EFD6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EED0106-6CD6-4AF2-8678-A217F0AEEF5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558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1613" y="0"/>
            <a:ext cx="6200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16430" y="5915866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600" y="730250"/>
            <a:ext cx="4876800" cy="539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4488" y="0"/>
            <a:ext cx="5915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4488" y="0"/>
            <a:ext cx="5915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088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8" y="0"/>
            <a:ext cx="623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222</Words>
  <Application>Microsoft Office PowerPoint</Application>
  <PresentationFormat>全屏显示(4:3)</PresentationFormat>
  <Paragraphs>16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2017-04-10T12:29:49Z</dcterms:created>
  <dcterms:modified xsi:type="dcterms:W3CDTF">2018-02-28T03:21:07Z</dcterms:modified>
</cp:coreProperties>
</file>