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6" r:id="rId2"/>
  </p:sldMasterIdLst>
  <p:notesMasterIdLst>
    <p:notesMasterId r:id="rId20"/>
  </p:notesMasterIdLst>
  <p:sldIdLst>
    <p:sldId id="256" r:id="rId3"/>
    <p:sldId id="257" r:id="rId4"/>
    <p:sldId id="260" r:id="rId5"/>
    <p:sldId id="262" r:id="rId6"/>
    <p:sldId id="264" r:id="rId7"/>
    <p:sldId id="266" r:id="rId8"/>
    <p:sldId id="269" r:id="rId9"/>
    <p:sldId id="270" r:id="rId10"/>
    <p:sldId id="272" r:id="rId11"/>
    <p:sldId id="274" r:id="rId12"/>
    <p:sldId id="276" r:id="rId13"/>
    <p:sldId id="278" r:id="rId14"/>
    <p:sldId id="280" r:id="rId15"/>
    <p:sldId id="282" r:id="rId16"/>
    <p:sldId id="284" r:id="rId17"/>
    <p:sldId id="286" r:id="rId18"/>
    <p:sldId id="287" r:id="rId1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DC039D0-F7E5-4EAC-8117-BFAB5C059B39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91A220F-7C7A-4245-B013-319D023574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6950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3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1A220F-7C7A-4245-B013-319D0235749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533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A71FA4-B0D7-4E72-9C69-1041AC168A5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88487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75FF8E-ADEB-4C90-9298-FDE41144E1C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78803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EBAD96-743B-4ECE-87F6-0A2ECF3FE8F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567384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16703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661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8144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9111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9682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3290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6353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02675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9CC51E-376D-4AB0-95D8-AB729D3F7F2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896105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80544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0057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631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3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8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DBC3A7-437B-4BB3-84BD-20D0517A6F9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02395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4B63A7-5808-4965-813F-521AAA6DA95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7645780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D27B7D-7295-49A9-A257-C718B716907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568005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8A1039-1187-479F-859C-397FE9A3D0F8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55424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2E1F00-278D-49FC-973A-9712B8B4EA0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651269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30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7CFA40-C768-4A55-9E20-9A2B0811EC61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6309584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30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0DBDF0-870C-49B9-B942-A566F96A7B7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443672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3F4750D-A623-42CF-8243-4F65AD29B616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7013" indent="-227013" algn="l" defTabSz="912813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defTabSz="912813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defTabSz="912813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defTabSz="912813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defTabSz="912813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722235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www.ppsbook.com" TargetMode="Externa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2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1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0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3" descr="无标题-扫描-01"/>
          <p:cNvPicPr>
            <a:picLocks noGrp="1" noChangeAspect="1" noChangeArrowheads="1"/>
          </p:cNvPicPr>
          <p:nvPr>
            <p:ph type="ctrTitle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19672" y="0"/>
            <a:ext cx="6048672" cy="6884987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5877272"/>
            <a:ext cx="9144000" cy="470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4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1390328" y="0"/>
            <a:chExt cx="10113638" cy="6858594"/>
          </a:xfrm>
        </p:grpSpPr>
        <p:pic>
          <p:nvPicPr>
            <p:cNvPr id="24579" name="Picture 2" descr="K:/论坛/论坛待整理资料/整理任务/整理中/根本就不脏嘛/图片19.jpg图片1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90328" y="0"/>
              <a:ext cx="5065712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580" name="图片 1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56040" y="0"/>
              <a:ext cx="5047926" cy="6858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1"/>
          <p:cNvGrpSpPr>
            <a:grpSpLocks/>
          </p:cNvGrpSpPr>
          <p:nvPr/>
        </p:nvGrpSpPr>
        <p:grpSpPr bwMode="auto">
          <a:xfrm>
            <a:off x="467544" y="-14288"/>
            <a:ext cx="8352927" cy="6886576"/>
            <a:chOff x="1703512" y="-28575"/>
            <a:chExt cx="9901931" cy="6886575"/>
          </a:xfrm>
        </p:grpSpPr>
        <p:pic>
          <p:nvPicPr>
            <p:cNvPr id="25603" name="Picture 2" descr="无标题-扫描-22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3512" y="0"/>
              <a:ext cx="5468938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04" name="Picture 2" descr="K:/论坛/论坛待整理资料/整理任务/整理中/根本就不脏嘛/图片22.jpg图片22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00056" y="-28575"/>
              <a:ext cx="5005387" cy="6886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组合 1"/>
          <p:cNvGrpSpPr>
            <a:grpSpLocks/>
          </p:cNvGrpSpPr>
          <p:nvPr/>
        </p:nvGrpSpPr>
        <p:grpSpPr bwMode="auto">
          <a:xfrm>
            <a:off x="0" y="-15875"/>
            <a:ext cx="9144000" cy="6889750"/>
            <a:chOff x="1559496" y="-32776"/>
            <a:chExt cx="10023028" cy="6890776"/>
          </a:xfrm>
        </p:grpSpPr>
        <p:pic>
          <p:nvPicPr>
            <p:cNvPr id="26627" name="Picture 2" descr="K:/论坛/论坛待整理资料/整理任务/整理中/根本就不脏嘛/图片24.jpg图片2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2024" y="0"/>
              <a:ext cx="52705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28" name="Picture 2" descr="K:/论坛/论坛待整理资料/整理任务/整理中/根本就不脏嘛/图片23.jpg图片23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59496" y="-32776"/>
              <a:ext cx="4948237" cy="6884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>
            <a:grpSpLocks/>
          </p:cNvGrpSpPr>
          <p:nvPr/>
        </p:nvGrpSpPr>
        <p:grpSpPr bwMode="auto">
          <a:xfrm>
            <a:off x="323528" y="0"/>
            <a:ext cx="8640960" cy="6858000"/>
            <a:chOff x="363672" y="0"/>
            <a:chExt cx="10409178" cy="6858000"/>
          </a:xfrm>
        </p:grpSpPr>
        <p:pic>
          <p:nvPicPr>
            <p:cNvPr id="27651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3672" y="0"/>
              <a:ext cx="5552174" cy="685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52" name="Picture 2" descr="无标题-扫描-27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3912" y="0"/>
              <a:ext cx="5468938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1"/>
          <p:cNvGrpSpPr>
            <a:grpSpLocks/>
          </p:cNvGrpSpPr>
          <p:nvPr/>
        </p:nvGrpSpPr>
        <p:grpSpPr bwMode="auto">
          <a:xfrm>
            <a:off x="107504" y="0"/>
            <a:ext cx="9036496" cy="6858000"/>
            <a:chOff x="627062" y="0"/>
            <a:chExt cx="10072886" cy="6858000"/>
          </a:xfrm>
        </p:grpSpPr>
        <p:pic>
          <p:nvPicPr>
            <p:cNvPr id="28675" name="Picture 2" descr="K:/论坛/论坛待整理资料/整理任务/整理中/根本就不脏嘛/图片27.jpg图片2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7062" y="0"/>
              <a:ext cx="55564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76" name="Picture 2" descr="K:/论坛/论坛待整理资料/整理任务/整理中/根本就不脏嘛/图片28.jpg图片2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9936" y="0"/>
              <a:ext cx="5180012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组合 4"/>
          <p:cNvGrpSpPr>
            <a:grpSpLocks/>
          </p:cNvGrpSpPr>
          <p:nvPr/>
        </p:nvGrpSpPr>
        <p:grpSpPr bwMode="auto">
          <a:xfrm>
            <a:off x="251520" y="-14288"/>
            <a:ext cx="8640960" cy="6886576"/>
            <a:chOff x="606425" y="-28575"/>
            <a:chExt cx="10119494" cy="6886575"/>
          </a:xfrm>
        </p:grpSpPr>
        <p:pic>
          <p:nvPicPr>
            <p:cNvPr id="29699" name="Picture 2" descr="无标题-扫描-30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6425" y="-28575"/>
              <a:ext cx="5489575" cy="6886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0" name="Picture 2" descr="K:/论坛/论坛待整理资料/整理任务/整理中/根本就不脏嘛/图片30.jpg图片3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1944" y="-28575"/>
              <a:ext cx="5133975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K:/论坛/论坛待整理资料/整理任务/整理中/根本就不脏嘛/图片31.jpg图片31">
            <a:hlinkClick r:id="rId2" tooltip="绘本在线论坛 www.ppsbook.com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736" y="-14288"/>
            <a:ext cx="4824535" cy="6886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6040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K:/论坛/论坛待整理资料/整理任务/整理中/根本就不脏嘛/图片2.jpg图片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37"/>
          <a:stretch>
            <a:fillRect/>
          </a:stretch>
        </p:blipFill>
        <p:spPr bwMode="auto">
          <a:xfrm>
            <a:off x="0" y="-11113"/>
            <a:ext cx="512445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2" descr="K:/论坛/论坛待整理资料/整理任务/整理中/根本就不脏嘛/图片4.jpg图片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32773" y="-11113"/>
            <a:ext cx="4101703" cy="6854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1"/>
          <p:cNvGrpSpPr>
            <a:grpSpLocks/>
          </p:cNvGrpSpPr>
          <p:nvPr/>
        </p:nvGrpSpPr>
        <p:grpSpPr bwMode="auto">
          <a:xfrm>
            <a:off x="251521" y="0"/>
            <a:ext cx="8712968" cy="6858000"/>
            <a:chOff x="1055440" y="0"/>
            <a:chExt cx="10511085" cy="6858000"/>
          </a:xfrm>
        </p:grpSpPr>
        <p:pic>
          <p:nvPicPr>
            <p:cNvPr id="17411" name="Picture 2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5440" y="0"/>
              <a:ext cx="5464818" cy="685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2" name="Picture 2" descr="K:/论坛/论坛待整理资料/整理任务/整理中/根本就不脏嘛/图片6.jpg图片6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6000" y="0"/>
              <a:ext cx="5470525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4"/>
          <p:cNvGrpSpPr>
            <a:grpSpLocks/>
          </p:cNvGrpSpPr>
          <p:nvPr/>
        </p:nvGrpSpPr>
        <p:grpSpPr bwMode="auto">
          <a:xfrm>
            <a:off x="107504" y="-1588"/>
            <a:ext cx="8928992" cy="6861176"/>
            <a:chOff x="1055440" y="19218"/>
            <a:chExt cx="10233719" cy="6861448"/>
          </a:xfrm>
        </p:grpSpPr>
        <p:pic>
          <p:nvPicPr>
            <p:cNvPr id="18435" name="Picture 2" descr="无标题-扫描-09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1984" y="19218"/>
              <a:ext cx="5337175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36" name="Picture 2" descr="无标题-扫描-08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5440" y="22666"/>
              <a:ext cx="5468938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403648" y="2161898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grpSp>
        <p:nvGrpSpPr>
          <p:cNvPr id="19458" name="组合 1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1127448" y="0"/>
            <a:chExt cx="10134277" cy="6858000"/>
          </a:xfrm>
        </p:grpSpPr>
        <p:pic>
          <p:nvPicPr>
            <p:cNvPr id="19459" name="Picture 2" descr="无标题-扫描-10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7448" y="0"/>
              <a:ext cx="5468937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0" name="Picture 2" descr="K:/论坛/论坛待整理资料/整理任务/整理中/根本就不脏嘛/图片10.jpg图片10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6000" y="0"/>
              <a:ext cx="5165725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1"/>
          <p:cNvGrpSpPr>
            <a:grpSpLocks/>
          </p:cNvGrpSpPr>
          <p:nvPr/>
        </p:nvGrpSpPr>
        <p:grpSpPr bwMode="auto">
          <a:xfrm>
            <a:off x="0" y="-14288"/>
            <a:ext cx="9144000" cy="6886576"/>
            <a:chOff x="1127448" y="4930"/>
            <a:chExt cx="10172823" cy="6886575"/>
          </a:xfrm>
        </p:grpSpPr>
        <p:pic>
          <p:nvPicPr>
            <p:cNvPr id="20483" name="Picture 2" descr="无标题-扫描-12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7448" y="19218"/>
              <a:ext cx="5468937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84" name="Picture 2" descr="K:/论坛/论坛待整理资料/整理任务/整理中/根本就不脏嘛/图片12.jpg图片12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1984" y="4930"/>
              <a:ext cx="5348287" cy="6886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K:/论坛/论坛待整理资料/整理任务/整理中/根本就不脏嘛/图片14.jpg图片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0"/>
            <a:ext cx="554461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1"/>
          <p:cNvGrpSpPr>
            <a:grpSpLocks/>
          </p:cNvGrpSpPr>
          <p:nvPr/>
        </p:nvGrpSpPr>
        <p:grpSpPr bwMode="auto">
          <a:xfrm>
            <a:off x="0" y="0"/>
            <a:ext cx="9143999" cy="6858000"/>
            <a:chOff x="653031" y="116632"/>
            <a:chExt cx="9953825" cy="6858000"/>
          </a:xfrm>
        </p:grpSpPr>
        <p:pic>
          <p:nvPicPr>
            <p:cNvPr id="22531" name="Picture 2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3031" y="116632"/>
              <a:ext cx="5464818" cy="685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32" name="Picture 2" descr="K:/论坛/论坛待整理资料/整理任务/整理中/根本就不脏嘛/图片16.jpg图片1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1944" y="116632"/>
              <a:ext cx="5014912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1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1547813" y="261145"/>
            <a:chExt cx="9085262" cy="6335713"/>
          </a:xfrm>
        </p:grpSpPr>
        <p:pic>
          <p:nvPicPr>
            <p:cNvPr id="23555" name="Picture 2" descr="K:/论坛/论坛待整理资料/整理任务/整理中/根本就不脏嘛/图片17.jpg图片17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7813" y="261145"/>
              <a:ext cx="5053012" cy="6335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56" name="Picture 3" descr="K:/论坛/论坛待整理资料/整理任务/整理中/根本就不脏嘛/图片18.jpg图片18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5675" y="286545"/>
              <a:ext cx="4597400" cy="62849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 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Arial</vt:lpstr>
      <vt:lpstr>宋体</vt:lpstr>
      <vt:lpstr>Calibri Light</vt:lpstr>
      <vt:lpstr>Calibri</vt:lpstr>
      <vt:lpstr>微软雅黑</vt:lpstr>
      <vt:lpstr>Meiryo</vt:lpstr>
      <vt:lpstr>第一PPT模板网-WWW.1PPT.COM </vt:lpstr>
      <vt:lpstr>第一PPT模板网-WWW.1PPT.COM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Printed>1899-12-30T00:00:00Z</cp:lastPrinted>
  <dcterms:created xsi:type="dcterms:W3CDTF">2010-11-03T20:46:58Z</dcterms:created>
  <dcterms:modified xsi:type="dcterms:W3CDTF">2018-02-28T03:13:00Z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2052-6.6.0.2699</vt:lpwstr>
  </property>
</Properties>
</file>