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97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D8F0FCD-20BE-47C3-B918-8A75CF14186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CA0B6359-ACF6-4800-A68A-5F58833B34F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2538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B6359-ACF6-4800-A68A-5F58833B34F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57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942566-1B15-4060-9343-D747459EA6D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51757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AF5B9A-6812-4E61-8215-4806C9924CE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23427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8FD41-614D-44C3-AAF7-E09819713C0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24493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89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6363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4083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270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6554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194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6162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210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4C5EC1-17F8-4CC2-B937-364787ED4F5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605205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6141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8926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828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12C73F-0E53-4CDD-B96E-8AFCCA957D0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40737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409F86-2A42-4328-8751-5D5246DC9B0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23374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67C553-5B56-415E-9E89-5BC59E73008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06284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1CFA6B-5339-4079-BD5A-A1858B34E2A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38548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0B72E1-1D6F-4550-B0E5-381C3C6CF42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19506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DB9316-4151-4112-AB05-77400CD845A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20731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7392EB-98EA-456E-81B8-E237C3AB577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47445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77066991-2101-4315-A52A-29CFF959D49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2316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ppsbook.com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" y="-3473"/>
            <a:ext cx="9144000" cy="6861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618039" y="5589240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3765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3765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18">
            <a:hlinkClick r:id="rId2" tooltip="绘本在线论坛 www.ppsbook.com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90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3765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2009-08-14T01:10:34Z</dcterms:created>
  <dcterms:modified xsi:type="dcterms:W3CDTF">2018-02-28T03:01:52Z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