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28" autoAdjust="0"/>
    <p:restoredTop sz="94660"/>
  </p:normalViewPr>
  <p:slideViewPr>
    <p:cSldViewPr snapToGrid="0">
      <p:cViewPr>
        <p:scale>
          <a:sx n="100" d="100"/>
          <a:sy n="100" d="100"/>
        </p:scale>
        <p:origin x="-49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DBB9EA1-C01E-409D-AAE3-C0249CFBEA3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49CB-2639-40C7-88B9-7BD6C7EF5E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6485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7C67D-738A-454D-99EC-9105CDDCDD20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8A6D59-C99F-4006-952B-8D6C9BDD40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325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5EC0B-4D9E-47D4-8636-1D938B003F9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0CE5A-1FFF-4F5D-8C9B-46A9322C676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71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E6512-21CC-47DC-95F7-11C6897E416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B9EE32-C958-4BE0-9A0D-43F73F51F5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289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986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759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336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84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469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8348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84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471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0A90A-C911-486A-8017-6A72E6D7649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8A543-B7A2-4D8A-BE64-70F4D0979D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9022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044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0272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68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84303-74A0-4EE2-9FB1-AD8B97B6CB9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5CADC-9C34-49F8-BB7D-758042237B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718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720-EB6D-44E0-B2BE-FC09E1F79B7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D5A6F-87AC-4102-9161-DB7CA842FFC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35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2FD18-BB8C-4EE8-B47E-719314ACFC4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1E16B8-F996-4743-8585-9B6010E780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083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679AA-98D2-4735-831A-D94141ABFA3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D44BFA-53D3-44F2-B3D5-0AA9A8DC78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1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AD984-0303-48A4-BB28-C8662D16A9D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E37D8-75A6-4941-AB68-2DD0BB739DB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894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3B1F1-CD55-4697-81C9-0749DFBDEEB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E4271-B480-4C50-BA57-2182350B85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571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013AC-D4A3-4E3F-B44F-289831F84BC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15B1D-EA52-4F24-AF17-51D11A7B63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27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3F3F42-3B69-4207-8BBA-9A205B4AB30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9124AAA-1E13-4EEA-B4ED-AFC8BEC4AA1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70614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974" y="0"/>
            <a:ext cx="6998493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58876" y="5919754"/>
            <a:ext cx="5320687" cy="4985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4"/>
            <a:ext cx="8184995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5754" y="0"/>
            <a:ext cx="471249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615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222</Words>
  <Application>Microsoft Office PowerPoint</Application>
  <PresentationFormat>全屏显示(4:3)</PresentationFormat>
  <Paragraphs>16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2017-01-11T03:37:35Z</dcterms:created>
  <dcterms:modified xsi:type="dcterms:W3CDTF">2018-02-28T02:43:14Z</dcterms:modified>
</cp:coreProperties>
</file>