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120929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241859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362788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483718" algn="l" rtl="0" eaLnBrk="0" fontAlgn="base" hangingPunct="0">
      <a:spcBef>
        <a:spcPct val="0"/>
      </a:spcBef>
      <a:spcAft>
        <a:spcPct val="0"/>
      </a:spcAft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604647" algn="l" defTabSz="24185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725576" algn="l" defTabSz="24185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846506" algn="l" defTabSz="24185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967435" algn="l" defTabSz="241859" rtl="0" eaLnBrk="1" latinLnBrk="0" hangingPunct="1">
      <a:defRPr sz="18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4822434-1F0B-488E-B3C2-DF6C286123DE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FFC0659-FBB1-4A0B-9E5A-2DCA1172AE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0782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1pPr>
    <a:lvl2pPr marL="120929"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2pPr>
    <a:lvl3pPr marL="241859"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3pPr>
    <a:lvl4pPr marL="362788"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4pPr>
    <a:lvl5pPr marL="483718"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5pPr>
    <a:lvl6pPr marL="604647" algn="l" defTabSz="241859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6pPr>
    <a:lvl7pPr marL="725576" algn="l" defTabSz="241859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7pPr>
    <a:lvl8pPr marL="846506" algn="l" defTabSz="241859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8pPr>
    <a:lvl9pPr marL="967435" algn="l" defTabSz="241859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8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C0659-FBB1-4A0B-9E5A-2DCA1172AE0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154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158" y="1122562"/>
            <a:ext cx="6857685" cy="2387491"/>
          </a:xfrm>
        </p:spPr>
        <p:txBody>
          <a:bodyPr anchor="b"/>
          <a:lstStyle>
            <a:lvl1pPr algn="ctr">
              <a:defRPr sz="1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158" y="3602025"/>
            <a:ext cx="6857685" cy="1655915"/>
          </a:xfrm>
        </p:spPr>
        <p:txBody>
          <a:bodyPr/>
          <a:lstStyle>
            <a:lvl1pPr marL="0" indent="0" algn="ctr">
              <a:buNone/>
              <a:defRPr sz="600"/>
            </a:lvl1pPr>
            <a:lvl2pPr marL="120929" indent="0" algn="ctr">
              <a:buNone/>
              <a:defRPr sz="500"/>
            </a:lvl2pPr>
            <a:lvl3pPr marL="241859" indent="0" algn="ctr">
              <a:buNone/>
              <a:defRPr sz="500"/>
            </a:lvl3pPr>
            <a:lvl4pPr marL="362788" indent="0" algn="ctr">
              <a:buNone/>
              <a:defRPr sz="400"/>
            </a:lvl4pPr>
            <a:lvl5pPr marL="483718" indent="0" algn="ctr">
              <a:buNone/>
              <a:defRPr sz="400"/>
            </a:lvl5pPr>
            <a:lvl6pPr marL="604647" indent="0" algn="ctr">
              <a:buNone/>
              <a:defRPr sz="400"/>
            </a:lvl6pPr>
            <a:lvl7pPr marL="725576" indent="0" algn="ctr">
              <a:buNone/>
              <a:defRPr sz="400"/>
            </a:lvl7pPr>
            <a:lvl8pPr marL="846506" indent="0" algn="ctr">
              <a:buNone/>
              <a:defRPr sz="400"/>
            </a:lvl8pPr>
            <a:lvl9pPr marL="967435" indent="0" algn="ctr">
              <a:buNone/>
              <a:defRPr sz="4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7D0F66-7154-497F-872F-401FBA7EE5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4874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01FD5F-2D20-4553-8003-8B2C95492F2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87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642" y="274656"/>
            <a:ext cx="2057011" cy="585134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347" y="274656"/>
            <a:ext cx="6131977" cy="585134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47EE9E-B0BC-4B36-AD28-4A5CCED6679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0276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270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06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577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7632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403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976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7483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3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3ECC2B-7ED8-44CD-B31F-ABF071EFFD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747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175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0059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059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075" y="1709671"/>
            <a:ext cx="7886611" cy="2852810"/>
          </a:xfrm>
        </p:spPr>
        <p:txBody>
          <a:bodyPr anchor="b"/>
          <a:lstStyle>
            <a:lvl1pPr>
              <a:defRPr sz="1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075" y="4589358"/>
            <a:ext cx="7886611" cy="1500109"/>
          </a:xfrm>
        </p:spPr>
        <p:txBody>
          <a:bodyPr/>
          <a:lstStyle>
            <a:lvl1pPr marL="0" indent="0">
              <a:buNone/>
              <a:defRPr sz="600"/>
            </a:lvl1pPr>
            <a:lvl2pPr marL="120929" indent="0">
              <a:buNone/>
              <a:defRPr sz="500"/>
            </a:lvl2pPr>
            <a:lvl3pPr marL="241859" indent="0">
              <a:buNone/>
              <a:defRPr sz="500"/>
            </a:lvl3pPr>
            <a:lvl4pPr marL="362788" indent="0">
              <a:buNone/>
              <a:defRPr sz="400"/>
            </a:lvl4pPr>
            <a:lvl5pPr marL="483718" indent="0">
              <a:buNone/>
              <a:defRPr sz="400"/>
            </a:lvl5pPr>
            <a:lvl6pPr marL="604647" indent="0">
              <a:buNone/>
              <a:defRPr sz="400"/>
            </a:lvl6pPr>
            <a:lvl7pPr marL="725576" indent="0">
              <a:buNone/>
              <a:defRPr sz="400"/>
            </a:lvl7pPr>
            <a:lvl8pPr marL="846506" indent="0">
              <a:buNone/>
              <a:defRPr sz="400"/>
            </a:lvl8pPr>
            <a:lvl9pPr marL="967435" indent="0">
              <a:buNone/>
              <a:defRPr sz="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C781B6-2DE8-4529-ABA6-6DDF38634A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6750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347" y="1600060"/>
            <a:ext cx="4094284" cy="45259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1949" y="1600060"/>
            <a:ext cx="4094704" cy="45259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9CF8C7-DC1A-4A69-9E16-7D26FDE850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607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5" y="364948"/>
            <a:ext cx="7886611" cy="132582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55" y="1681113"/>
            <a:ext cx="3868341" cy="823968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20929" indent="0">
              <a:buNone/>
              <a:defRPr sz="500" b="1"/>
            </a:lvl2pPr>
            <a:lvl3pPr marL="241859" indent="0">
              <a:buNone/>
              <a:defRPr sz="500" b="1"/>
            </a:lvl3pPr>
            <a:lvl4pPr marL="362788" indent="0">
              <a:buNone/>
              <a:defRPr sz="400" b="1"/>
            </a:lvl4pPr>
            <a:lvl5pPr marL="483718" indent="0">
              <a:buNone/>
              <a:defRPr sz="400" b="1"/>
            </a:lvl5pPr>
            <a:lvl6pPr marL="604647" indent="0">
              <a:buNone/>
              <a:defRPr sz="400" b="1"/>
            </a:lvl6pPr>
            <a:lvl7pPr marL="725576" indent="0">
              <a:buNone/>
              <a:defRPr sz="400" b="1"/>
            </a:lvl7pPr>
            <a:lvl8pPr marL="846506" indent="0">
              <a:buNone/>
              <a:defRPr sz="400" b="1"/>
            </a:lvl8pPr>
            <a:lvl9pPr marL="967435" indent="0">
              <a:buNone/>
              <a:defRPr sz="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55" y="2505081"/>
            <a:ext cx="3868341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326" y="1681113"/>
            <a:ext cx="3887239" cy="823968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20929" indent="0">
              <a:buNone/>
              <a:defRPr sz="500" b="1"/>
            </a:lvl2pPr>
            <a:lvl3pPr marL="241859" indent="0">
              <a:buNone/>
              <a:defRPr sz="500" b="1"/>
            </a:lvl3pPr>
            <a:lvl4pPr marL="362788" indent="0">
              <a:buNone/>
              <a:defRPr sz="400" b="1"/>
            </a:lvl4pPr>
            <a:lvl5pPr marL="483718" indent="0">
              <a:buNone/>
              <a:defRPr sz="400" b="1"/>
            </a:lvl5pPr>
            <a:lvl6pPr marL="604647" indent="0">
              <a:buNone/>
              <a:defRPr sz="400" b="1"/>
            </a:lvl6pPr>
            <a:lvl7pPr marL="725576" indent="0">
              <a:buNone/>
              <a:defRPr sz="400" b="1"/>
            </a:lvl7pPr>
            <a:lvl8pPr marL="846506" indent="0">
              <a:buNone/>
              <a:defRPr sz="400" b="1"/>
            </a:lvl8pPr>
            <a:lvl9pPr marL="967435" indent="0">
              <a:buNone/>
              <a:defRPr sz="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326" y="2505081"/>
            <a:ext cx="3887239" cy="36847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E828B0-6F39-459A-AAAA-1546430A67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3715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110F51-C81C-47D7-B1B2-58A3342B14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2302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412B88-FD5B-49B4-BA99-087A280D92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4712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5" y="457340"/>
            <a:ext cx="2949027" cy="1600060"/>
          </a:xfrm>
        </p:spPr>
        <p:txBody>
          <a:bodyPr anchor="b"/>
          <a:lstStyle>
            <a:lvl1pPr>
              <a:defRPr sz="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239" y="987334"/>
            <a:ext cx="4629326" cy="4873673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5" y="2057400"/>
            <a:ext cx="2949027" cy="3811587"/>
          </a:xfrm>
        </p:spPr>
        <p:txBody>
          <a:bodyPr/>
          <a:lstStyle>
            <a:lvl1pPr marL="0" indent="0">
              <a:buNone/>
              <a:defRPr sz="400"/>
            </a:lvl1pPr>
            <a:lvl2pPr marL="120929" indent="0">
              <a:buNone/>
              <a:defRPr sz="400"/>
            </a:lvl2pPr>
            <a:lvl3pPr marL="241859" indent="0">
              <a:buNone/>
              <a:defRPr sz="300"/>
            </a:lvl3pPr>
            <a:lvl4pPr marL="362788" indent="0">
              <a:buNone/>
              <a:defRPr sz="300"/>
            </a:lvl4pPr>
            <a:lvl5pPr marL="483718" indent="0">
              <a:buNone/>
              <a:defRPr sz="300"/>
            </a:lvl5pPr>
            <a:lvl6pPr marL="604647" indent="0">
              <a:buNone/>
              <a:defRPr sz="300"/>
            </a:lvl6pPr>
            <a:lvl7pPr marL="725576" indent="0">
              <a:buNone/>
              <a:defRPr sz="300"/>
            </a:lvl7pPr>
            <a:lvl8pPr marL="846506" indent="0">
              <a:buNone/>
              <a:defRPr sz="300"/>
            </a:lvl8pPr>
            <a:lvl9pPr marL="967435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4C8DB3-5D9C-42DB-962C-BEC5CEDD12D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0218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5" y="457340"/>
            <a:ext cx="2949027" cy="1600060"/>
          </a:xfrm>
        </p:spPr>
        <p:txBody>
          <a:bodyPr anchor="b"/>
          <a:lstStyle>
            <a:lvl1pPr>
              <a:defRPr sz="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239" y="987334"/>
            <a:ext cx="4629326" cy="4873673"/>
          </a:xfrm>
        </p:spPr>
        <p:txBody>
          <a:bodyPr/>
          <a:lstStyle>
            <a:lvl1pPr marL="0" indent="0">
              <a:buNone/>
              <a:defRPr sz="800"/>
            </a:lvl1pPr>
            <a:lvl2pPr marL="120929" indent="0">
              <a:buNone/>
              <a:defRPr sz="700"/>
            </a:lvl2pPr>
            <a:lvl3pPr marL="241859" indent="0">
              <a:buNone/>
              <a:defRPr sz="600"/>
            </a:lvl3pPr>
            <a:lvl4pPr marL="362788" indent="0">
              <a:buNone/>
              <a:defRPr sz="500"/>
            </a:lvl4pPr>
            <a:lvl5pPr marL="483718" indent="0">
              <a:buNone/>
              <a:defRPr sz="500"/>
            </a:lvl5pPr>
            <a:lvl6pPr marL="604647" indent="0">
              <a:buNone/>
              <a:defRPr sz="500"/>
            </a:lvl6pPr>
            <a:lvl7pPr marL="725576" indent="0">
              <a:buNone/>
              <a:defRPr sz="500"/>
            </a:lvl7pPr>
            <a:lvl8pPr marL="846506" indent="0">
              <a:buNone/>
              <a:defRPr sz="500"/>
            </a:lvl8pPr>
            <a:lvl9pPr marL="967435" indent="0">
              <a:buNone/>
              <a:defRPr sz="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5" y="2057400"/>
            <a:ext cx="2949027" cy="3811587"/>
          </a:xfrm>
        </p:spPr>
        <p:txBody>
          <a:bodyPr/>
          <a:lstStyle>
            <a:lvl1pPr marL="0" indent="0">
              <a:buNone/>
              <a:defRPr sz="400"/>
            </a:lvl1pPr>
            <a:lvl2pPr marL="120929" indent="0">
              <a:buNone/>
              <a:defRPr sz="400"/>
            </a:lvl2pPr>
            <a:lvl3pPr marL="241859" indent="0">
              <a:buNone/>
              <a:defRPr sz="300"/>
            </a:lvl3pPr>
            <a:lvl4pPr marL="362788" indent="0">
              <a:buNone/>
              <a:defRPr sz="300"/>
            </a:lvl4pPr>
            <a:lvl5pPr marL="483718" indent="0">
              <a:buNone/>
              <a:defRPr sz="300"/>
            </a:lvl5pPr>
            <a:lvl6pPr marL="604647" indent="0">
              <a:buNone/>
              <a:defRPr sz="300"/>
            </a:lvl6pPr>
            <a:lvl7pPr marL="725576" indent="0">
              <a:buNone/>
              <a:defRPr sz="300"/>
            </a:lvl7pPr>
            <a:lvl8pPr marL="846506" indent="0">
              <a:buNone/>
              <a:defRPr sz="300"/>
            </a:lvl8pPr>
            <a:lvl9pPr marL="967435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D35755-C491-4A00-A562-6BE0FA54CC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7687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347" y="274656"/>
            <a:ext cx="8229306" cy="114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3" tIns="45711" rIns="91423" bIns="457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347" y="1600060"/>
            <a:ext cx="8229306" cy="452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3" tIns="45711" rIns="91423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347" y="6245274"/>
            <a:ext cx="2133446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3" tIns="45711" rIns="91423" bIns="45711" numCol="1" anchor="t" anchorCtr="0" compatLnSpc="1">
            <a:prstTxWarp prst="textNoShape">
              <a:avLst/>
            </a:prstTxWarp>
          </a:bodyPr>
          <a:lstStyle>
            <a:lvl1pPr defTabSz="914109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155" y="6245274"/>
            <a:ext cx="2895691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3" tIns="45711" rIns="91423" bIns="45711" numCol="1" anchor="t" anchorCtr="0" compatLnSpc="1">
            <a:prstTxWarp prst="textNoShape">
              <a:avLst/>
            </a:prstTxWarp>
          </a:bodyPr>
          <a:lstStyle>
            <a:lvl1pPr algn="ctr" defTabSz="914109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7" y="6245274"/>
            <a:ext cx="2133446" cy="47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3" tIns="45711" rIns="91423" bIns="45711" numCol="1" anchor="t" anchorCtr="0" compatLnSpc="1">
            <a:prstTxWarp prst="textNoShape">
              <a:avLst/>
            </a:prstTxWarp>
          </a:bodyPr>
          <a:lstStyle>
            <a:lvl1pPr algn="r" defTabSz="914109" eaLnBrk="1" hangingPunct="1">
              <a:defRPr sz="1400"/>
            </a:lvl1pPr>
          </a:lstStyle>
          <a:p>
            <a:fld id="{457A6B42-7ED1-4559-BCC0-61C7A724E2E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109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410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91410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91410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914109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120929" algn="ctr" defTabSz="914109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241859" algn="ctr" defTabSz="914109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362788" algn="ctr" defTabSz="914109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483718" algn="ctr" defTabSz="914109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633" indent="-342633" algn="l" defTabSz="914109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92" indent="-285528" algn="l" defTabSz="914109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1" indent="-228842" algn="l" defTabSz="914109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95" indent="-228422" algn="l" defTabSz="914109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60" indent="-228422" algn="l" defTabSz="914109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665112" indent="-60465" algn="l" defTabSz="241859" rtl="0" eaLnBrk="1" latinLnBrk="0" hangingPunct="1">
        <a:lnSpc>
          <a:spcPct val="90000"/>
        </a:lnSpc>
        <a:spcBef>
          <a:spcPts val="132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86041" indent="-60465" algn="l" defTabSz="241859" rtl="0" eaLnBrk="1" latinLnBrk="0" hangingPunct="1">
        <a:lnSpc>
          <a:spcPct val="90000"/>
        </a:lnSpc>
        <a:spcBef>
          <a:spcPts val="132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906971" indent="-60465" algn="l" defTabSz="241859" rtl="0" eaLnBrk="1" latinLnBrk="0" hangingPunct="1">
        <a:lnSpc>
          <a:spcPct val="90000"/>
        </a:lnSpc>
        <a:spcBef>
          <a:spcPts val="132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27900" indent="-60465" algn="l" defTabSz="241859" rtl="0" eaLnBrk="1" latinLnBrk="0" hangingPunct="1">
        <a:lnSpc>
          <a:spcPct val="90000"/>
        </a:lnSpc>
        <a:spcBef>
          <a:spcPts val="132"/>
        </a:spcBef>
        <a:buFont typeface="Arial" panose="020B0604020202020204" pitchFamily="34" charset="0"/>
        <a:buChar char="•"/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1pPr>
      <a:lvl2pPr marL="120929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41859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362788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483718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04647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725576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846506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967435" algn="l" defTabSz="241859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2605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打瞌睡的房子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8651" y="0"/>
            <a:ext cx="556711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51720" y="5877271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19" y="762234"/>
            <a:ext cx="9174238" cy="5333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19" y="771473"/>
            <a:ext cx="9174238" cy="531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19" y="762234"/>
            <a:ext cx="9174238" cy="5333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19" y="771473"/>
            <a:ext cx="9174238" cy="531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19" y="771473"/>
            <a:ext cx="9174238" cy="531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打瞌睡的房子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2740" y="0"/>
            <a:ext cx="57985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打瞌睡的房子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8302" y="0"/>
            <a:ext cx="583799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390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0" y="705119"/>
            <a:ext cx="9159119" cy="5447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26117"/>
            <a:ext cx="9144000" cy="5405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0" y="728637"/>
            <a:ext cx="9159119" cy="540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19" y="750475"/>
            <a:ext cx="9174238" cy="535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52120" y="407707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0" y="713098"/>
            <a:ext cx="9159119" cy="5431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19" y="771473"/>
            <a:ext cx="9174238" cy="531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19" y="771473"/>
            <a:ext cx="9174238" cy="531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119" y="742915"/>
            <a:ext cx="9174238" cy="5372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455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3455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6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2007-12-11T09:44:12Z</dcterms:created>
  <dcterms:modified xsi:type="dcterms:W3CDTF">2018-02-28T02:33:46Z</dcterms:modified>
</cp:coreProperties>
</file>