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AD4616-26F2-470A-96C0-211311EB6A9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CB38E72-4423-446C-8038-563046BBC1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31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38E72-4423-446C-8038-563046BBC1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1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F8D30-7EEE-4B24-8277-0863232CC1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49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DE779-3788-4160-92DD-0DE2053217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4472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D9722-FE43-4101-9EB3-854099D8AD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623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868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90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50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709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27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95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59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79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5D3AA-8E2D-4A1C-B03F-1733C98B5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1260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037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230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45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95EE7-941D-4CAA-85DB-365107E83C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342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8BAAF-0089-4312-A4B5-286D74E162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0561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311A3-3D73-448A-9E89-26DF4B916E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0354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3C00E-F11D-45E0-9E62-DB8CAA456C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530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2791F-6DC4-4C78-AB40-66B86A56A4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561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301D7-42EC-4BB5-94E5-04BB00FA1A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948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7AC6B-039E-4C13-A584-33004FDB2F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144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A11D19AE-835A-4845-8E61-5E9C6AB3B7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0353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FMF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24"/>
          <a:stretch>
            <a:fillRect/>
          </a:stretch>
        </p:blipFill>
        <p:spPr bwMode="auto">
          <a:xfrm>
            <a:off x="1115616" y="0"/>
            <a:ext cx="72728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843808" y="610964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2733"/>
            <a:ext cx="9144000" cy="545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8651"/>
            <a:ext cx="9144000" cy="56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0618"/>
            <a:ext cx="9144000" cy="545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5951"/>
            <a:ext cx="9144000" cy="56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0551"/>
            <a:ext cx="91440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FMF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917"/>
          <a:stretch>
            <a:fillRect/>
          </a:stretch>
        </p:blipFill>
        <p:spPr bwMode="auto">
          <a:xfrm>
            <a:off x="2005014" y="0"/>
            <a:ext cx="5133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05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0567"/>
            <a:ext cx="9144000" cy="625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9951"/>
            <a:ext cx="9144000" cy="512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8518"/>
            <a:ext cx="9144000" cy="604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2240" y="45811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4051"/>
            <a:ext cx="9144000" cy="554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9685"/>
            <a:ext cx="9144000" cy="59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0851"/>
            <a:ext cx="9144000" cy="595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7118"/>
            <a:ext cx="9144000" cy="558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5951"/>
            <a:ext cx="9144000" cy="56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2009-05-14T06:41:30Z</dcterms:created>
  <dcterms:modified xsi:type="dcterms:W3CDTF">2018-02-28T02:24:19Z</dcterms:modified>
</cp:coreProperties>
</file>