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39" r:id="rId2"/>
  </p:sldMasterIdLst>
  <p:notesMasterIdLst>
    <p:notesMasterId r:id="rId30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912" autoAdjust="0"/>
    <p:restoredTop sz="93943" autoAdjust="0"/>
  </p:normalViewPr>
  <p:slideViewPr>
    <p:cSldViewPr snapToGrid="0">
      <p:cViewPr>
        <p:scale>
          <a:sx n="100" d="100"/>
          <a:sy n="100" d="100"/>
        </p:scale>
        <p:origin x="-47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A38EAE9-F52C-497B-88E3-4F6DD08D6508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0C9E5D4-7067-4C98-845F-485BADCE3A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81366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6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C9E5D4-7067-4C98-845F-485BADCE3A98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8360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A2507A-C139-4F6E-AE28-4A226102E9AD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224F5F-FFC9-47EC-8429-0DC7B317816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9464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C8F75-44F1-4ADE-8EDC-0E90D851E133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861BE2-9077-424A-B44B-137E07F64CC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72226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8082E7-82A6-48FC-ABF8-F42CE4A6CE37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A53172-CE2E-42D7-8092-01EDF8EBC6A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091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9046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411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14901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10337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2401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4598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48715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38426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9C3CC2-4623-4E56-AAAE-90B45C336440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24D3EE-E612-4A40-8E02-BB96AD31ABD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55515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82167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8370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7900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20CF77-A72C-4C89-A7AF-381E23680DBF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2124F1-00FF-4FD0-8600-4B06A81B248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9269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E6B5F5-A2DD-499C-9812-1CA1A816D1F1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F5CE80-B7CD-4BDD-82F2-1A4ED62A2F4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498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F39AC4-746F-44C4-965E-064ECEE1C153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BBE147-AEF5-41FF-B1A3-0CD00AEB7C0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45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3038CA-B511-48BB-A74E-9DBF686C0924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29B40F-D94A-4BA5-BEE3-682E0C8B4B9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095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1EE1BE-668C-4238-81DF-BE9C71A82A5E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CE46D6-0567-46AD-9A04-B172EF8054E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521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356CAD-6CB6-48A2-BE31-4F54F5BAA286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1E0670-B872-4059-8C66-BF4F236A08C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099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735BC8-B572-4CDE-93BE-8989093E8662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45165B-79F7-49FA-B28E-44232DB9866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650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AF798E9-0415-4A85-9F0B-D6D03BECECD9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B8803A4-5107-4270-8094-415A39F4D96E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025281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30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9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8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6600" y="0"/>
            <a:ext cx="5130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394961" y="6211545"/>
            <a:ext cx="4354077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36550"/>
            <a:ext cx="9144000" cy="618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36550"/>
            <a:ext cx="9144000" cy="618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42900"/>
            <a:ext cx="9144000" cy="617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01625"/>
            <a:ext cx="9144000" cy="625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93700"/>
            <a:ext cx="9144000" cy="607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69888"/>
            <a:ext cx="9144000" cy="611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46075"/>
            <a:ext cx="9144000" cy="616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09575"/>
            <a:ext cx="9144000" cy="603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01638"/>
            <a:ext cx="9144000" cy="605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50850"/>
            <a:ext cx="9144000" cy="595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69888"/>
            <a:ext cx="9144000" cy="611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47675"/>
            <a:ext cx="9144000" cy="596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66725"/>
            <a:ext cx="9144000" cy="592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66725"/>
            <a:ext cx="9144000" cy="592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54025"/>
            <a:ext cx="9144000" cy="594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55613"/>
            <a:ext cx="9144000" cy="594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09575"/>
            <a:ext cx="4573588" cy="603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39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3588" y="407988"/>
            <a:ext cx="4570412" cy="604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82563"/>
            <a:ext cx="9144000" cy="649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3123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78330"/>
            <a:ext cx="9144000" cy="611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49250"/>
            <a:ext cx="9144000" cy="615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60363"/>
            <a:ext cx="9144000" cy="613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39713"/>
            <a:ext cx="9144000" cy="637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99219" y="1802869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2150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61950"/>
            <a:ext cx="9144000" cy="613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73063"/>
            <a:ext cx="9144000" cy="611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50838"/>
            <a:ext cx="9144000" cy="615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</TotalTime>
  <Words>513</Words>
  <Application>Microsoft Office PowerPoint</Application>
  <PresentationFormat>全屏显示(4:3)</PresentationFormat>
  <Paragraphs>39</Paragraphs>
  <Slides>27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35" baseType="lpstr">
      <vt:lpstr>Calibri</vt:lpstr>
      <vt:lpstr>宋体</vt:lpstr>
      <vt:lpstr>Arial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terms:created xsi:type="dcterms:W3CDTF">2017-04-06T10:37:21Z</dcterms:created>
  <dcterms:modified xsi:type="dcterms:W3CDTF">2018-02-28T02:16:22Z</dcterms:modified>
</cp:coreProperties>
</file>