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E8BAF1-16B1-49A6-A66F-0BE5101F8AE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09A0F71-8A3E-4DA5-9AFF-A9CF04AC84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342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A0F71-8A3E-4DA5-9AFF-A9CF04AC845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10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4DFDC3-6BAA-4A19-8DC6-D91DA9CDFC0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24026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F1883-731A-4563-995F-BD7E6BDC76A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131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44EFD2-610D-4811-9457-C78F6C5041C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94473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725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907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14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426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65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18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08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57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39D0E-30C0-450F-B251-AD24868D269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55060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0254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02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15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FCDCE8-5811-4AAB-B9A9-59A5805239B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428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3B2A09-37C9-4C31-B925-13AC2E941F6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3603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0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0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901A1-529D-4A7A-BA17-94EC6450092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7069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7F9613-2735-4FD8-A7C2-3C38CD77CF4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8574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AF800-68CD-4E6D-B0DB-82E68D5FAEB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0812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0" y="2057401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EFC4C-BDC5-4705-BB0D-C04D5E4830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3271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0" y="2057401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2C3C94-F89B-4901-BA4C-F3FD5E43DD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22898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8DF659E-42FD-4D5D-BD22-C920A86C77A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2523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5vyk.5d6d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4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350" y="0"/>
            <a:ext cx="7353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6" y="6165304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DSCF24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3175"/>
            <a:ext cx="9144000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4288"/>
            <a:ext cx="9144000" cy="428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7" name="Picture 4" descr="DSCF24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DSCF242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4563" y="0"/>
            <a:ext cx="72564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984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6388" name="Picture 4" descr="DSCF24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5825" y="1588"/>
            <a:ext cx="7372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24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2063"/>
            <a:ext cx="91440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DSCF24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03648" y="33083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06513"/>
            <a:ext cx="9144000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DSCF24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DSCF24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6350"/>
            <a:ext cx="91440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24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3175"/>
            <a:ext cx="9144000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DSCF24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7463"/>
            <a:ext cx="9144000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157255207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2009-09-08T22:45:01Z</dcterms:created>
  <dcterms:modified xsi:type="dcterms:W3CDTF">2018-02-28T02:06:34Z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