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C4C881-66F1-49C0-9F6B-CED3FA72405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DFBB674-6645-4708-8D17-8DBF60A548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25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FBB674-6645-4708-8D17-8DBF60A5480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554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23120-633D-487E-9B87-32DEDC43E75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10262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4B7DA8-798C-4859-ACE3-71AFF8FE877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054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9A33F1-4C94-4485-BE4F-C30A9E95F7F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8757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894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64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00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1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33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1009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29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0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268462-4FE0-481F-8F90-E7B29841208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67191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381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27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13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E31710-9A96-46C8-991A-C50223A6543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10455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68CB50-F4FF-4F16-B7D1-A972C6EFAC9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8171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1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1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9199B0-7FA2-46A6-A550-157E7C782A2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495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93A908-7D34-412F-BB15-27F4F92661F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399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E7232B-FB05-47CF-BA71-B232E5D2792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4756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1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1" y="2057401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60F912-A876-4BC4-8587-72A4837594C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77616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1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1" y="2057401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C4170-C3F7-4C93-B060-16B69E2EE4A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907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45F93EF-8403-4763-A9D3-F794137C5EC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6597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5vyk.5d6d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DSCF236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9638" y="0"/>
            <a:ext cx="7324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394961" y="5949280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DSCF237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2063"/>
            <a:ext cx="91440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8575"/>
            <a:ext cx="914400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7" name="Picture 4" descr="DSCF23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9050"/>
            <a:ext cx="91440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DSCF238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850" y="0"/>
            <a:ext cx="7227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37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663" y="0"/>
            <a:ext cx="7432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237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11275"/>
            <a:ext cx="9144000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DSCF23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9525"/>
            <a:ext cx="9144000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DSCF237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265238"/>
            <a:ext cx="914082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270000"/>
            <a:ext cx="914082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DSCF237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46188"/>
            <a:ext cx="9144000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237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1113"/>
            <a:ext cx="91440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DSCF237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8575"/>
            <a:ext cx="914400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157255209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2009-09-06T21:45:18Z</dcterms:created>
  <dcterms:modified xsi:type="dcterms:W3CDTF">2018-02-28T01:57:16Z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