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F7141A-50CF-416B-B543-734A277C6D6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9EF4172-C25A-4B30-94E0-2541FF8FA8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64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F4172-C25A-4B30-94E0-2541FF8FA80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06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8015EF-E68C-4E0B-A304-E9F409A169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224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9D87E2-D78F-4B12-A052-31DC4AB7A66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83519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4213B1-BF93-4E73-90F7-F3AB5AF105C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294783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5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673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87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24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07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1981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944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026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DB0C21-4B81-4D51-8BA5-0D0D843575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8405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927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832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06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EFF1E8-4E4F-4054-9D3D-14935511A13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019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3A24A-663A-407A-9AA0-9B2A4EC1A5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2857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6F0114-FA7A-4BB0-B84A-B6628FE9A43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2447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C3B25-F12F-42FA-B27C-675A4917D05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9342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475D95-216B-4C20-967E-F2BE8EEFA3C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95383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14D497-13E8-4FE3-B065-73C4B5C34A3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2564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ABC8A7-1402-4587-B04A-B84398661C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43823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07D762D-4464-4BA6-895A-261162F7151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9161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5671" y="-4614"/>
            <a:ext cx="5921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86572" y="5949280"/>
            <a:ext cx="4770857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K:/论坛/论坛待整理资料/整理任务/整理中/完/可爱的鼠小弟/06又来了，鼠小弟的小背心/11.jpg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K:/论坛/论坛待整理资料/整理任务/整理中/完/可爱的鼠小弟/06又来了，鼠小弟的小背心/12.jpg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整理中/完/可爱的鼠小弟/06又来了，鼠小弟的小背心/13.jpg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K:/论坛/论坛待整理资料/整理任务/整理中/完/可爱的鼠小弟/06又来了，鼠小弟的小背心/14.jpg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K:/论坛/论坛待整理资料/整理任务/整理中/完/可爱的鼠小弟/06又来了，鼠小弟的小背心/16.jpg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K:/论坛/论坛待整理资料/整理任务/整理中/完/可爱的鼠小弟/06又来了，鼠小弟的小背心/17.jpg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K:/论坛/论坛待整理资料/整理任务/整理中/完/可爱的鼠小弟/06又来了，鼠小弟的小背心/18.jpg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K:/论坛/论坛待整理资料/整理任务/整理中/完/可爱的鼠小弟/06又来了，鼠小弟的小背心/19.jpg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K:/论坛/论坛待整理资料/整理任务/整理中/完/可爱的鼠小弟/06又来了，鼠小弟的小背心/21.jpg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K:/论坛/论坛待整理资料/整理任务/整理中/完/可爱的鼠小弟/06又来了，鼠小弟的小背心/22.jpg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K:/论坛/论坛待整理资料/整理任务/整理中/完/可爱的鼠小弟/06又来了，鼠小弟的小背心/23.jpg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K:/论坛/论坛待整理资料/整理任务/整理中/完/可爱的鼠小弟/06又来了，鼠小弟的小背心/24.jpg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K:/论坛/论坛待整理资料/整理任务/整理中/完/可爱的鼠小弟/06又来了，鼠小弟的小背心/26.jpg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K:/论坛/论坛待整理资料/整理任务/整理中/完/可爱的鼠小弟/06又来了，鼠小弟的小背心/27.jpg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K:/论坛/论坛待整理资料/整理任务/整理中/完/可爱的鼠小弟/06又来了，鼠小弟的小背心/28.jpg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K:/论坛/论坛待整理资料/整理任务/整理中/完/可爱的鼠小弟/06又来了，鼠小弟的小背心/29.jpg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K:/论坛/论坛待整理资料/整理任务/整理中/完/可爱的鼠小弟/06又来了，鼠小弟的小背心/03.jpg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K:/论坛/论坛待整理资料/整理任务/整理中/完/可爱的鼠小弟/06又来了，鼠小弟的小背心/31.jpg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7108" name="Picture 4" descr="K:/论坛/论坛待整理资料/整理任务/整理中/完/可爱的鼠小弟/06又来了，鼠小弟的小背心/32.jpg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8132" name="Picture 4" descr="K:/论坛/论坛待整理资料/整理任务/整理中/完/可爱的鼠小弟/06又来了，鼠小弟的小背心/33.jpg33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64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K:/论坛/论坛待整理资料/整理任务/整理中/完/可爱的鼠小弟/06又来了，鼠小弟的小背心/04.jpg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7704" y="28529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3175"/>
            <a:ext cx="583565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K:/论坛/论坛待整理资料/整理任务/整理中/完/可爱的鼠小弟/06又来了，鼠小弟的小背心/06.jpg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整理中/完/可爱的鼠小弟/06又来了，鼠小弟的小背心/07.jpg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K:/论坛/论坛待整理资料/整理任务/整理中/完/可爱的鼠小弟/06又来了，鼠小弟的小背心/08.jpg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整理中/完/可爱的鼠小弟/06又来了，鼠小弟的小背心/09.jpg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175" y="0"/>
            <a:ext cx="583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157255224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2011-04-17T09:09:08Z</dcterms:created>
  <dcterms:modified xsi:type="dcterms:W3CDTF">2018-02-28T01:03:59Z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