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69" autoAdjust="0"/>
    <p:restoredTop sz="94660"/>
  </p:normalViewPr>
  <p:slideViewPr>
    <p:cSldViewPr snapToGrid="0">
      <p:cViewPr>
        <p:scale>
          <a:sx n="100" d="100"/>
          <a:sy n="100" d="100"/>
        </p:scale>
        <p:origin x="-51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8D05BAF-1CDB-4BE4-A469-C6E51A82F58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23CADF-3EBD-498C-9359-0E0FDE94FB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519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3C651-D9C6-49B7-B60E-99688C615409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D8FD4-64E0-4DB3-AD6B-10B4646D9F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515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E1597-07F3-43B4-A17F-77163D85616C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D7C51-7FD4-4997-9877-CC33121372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09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1494E-6B8F-4D7B-AF7C-AC6AFAB46F3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935E8-1AD5-47FA-9499-569AF1A1D6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61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70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119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97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163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462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4899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179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40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57BD7-95A2-42DE-A790-016DCFE02A3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62820-ABE8-4D33-A130-1AC06D8271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938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237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781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241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4851-565B-4DF6-80C2-ACE42ED2A33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822F7-2279-46C3-AE2B-CF7E7937B2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5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8D4BC-52F5-4F40-931A-1DA7F905719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602925-5C30-4831-A973-E6622BEC34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38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351AB-4CDB-4768-B490-C267638A171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4FC87-F5B4-4C15-9D46-C0AF437B05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62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6B390-71D2-4D2F-9283-4C05990D6132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9D639-C710-47EF-B064-5C2A24EB3F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21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BD28C-E071-41C1-84B3-A2421B26A12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1015A-854E-46DF-B469-5DC4DC4E3B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99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F50FB-40BB-491F-8A8C-FB8AAE51BAA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7B042-4654-42F3-B5E7-DEE8EA28C43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74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5B58-ADA0-464D-97A2-0EC2452469A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E3D82-B8F9-45DE-BDB6-2B6BA1B73A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24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EA6539-F3D0-439D-BF54-7F6EC58D69BB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ED8D324-2FC3-42E2-965C-33FD4D56AF0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112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7350" y="0"/>
            <a:ext cx="582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2" y="5992470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9713" y="9525"/>
            <a:ext cx="61245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0213" y="9525"/>
            <a:ext cx="57435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6850" y="9525"/>
            <a:ext cx="62103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3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222</Words>
  <Application>Microsoft Office PowerPoint</Application>
  <PresentationFormat>全屏显示(4:3)</PresentationFormat>
  <Paragraphs>16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2017-04-08T07:46:59Z</dcterms:created>
  <dcterms:modified xsi:type="dcterms:W3CDTF">2018-02-28T00:40:57Z</dcterms:modified>
</cp:coreProperties>
</file>