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2" r:id="rId3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9502187-9D22-4271-AA81-EA254B5A649A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A024E72-243B-4E10-8E96-524AAE864B2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9385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024E72-243B-4E10-8E96-524AAE864B2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048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F0BC7E-C01B-47C0-8134-8F58F6D4DAA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00662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31BAE6-17CC-4F95-9DC3-E6C953A5023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14804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C33597-9A44-419D-AF47-29FBABECA9B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332119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7759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7381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4486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9419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0724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4563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7459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002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1E6171-E8E3-4853-93D3-78C8B26E3AB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20897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8675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8972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608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B6664F-C29F-448C-9F8F-7644EC6B5DB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96493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325A11-67EB-4E08-9C5B-F73F396BD22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66381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3850A5-A339-4236-9982-A3A6A58B9CD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67309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148A40-A55A-461A-8BFA-5798BB6EFE8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11309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0CFAC3-AF21-4526-B8B0-485C4085A7A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8807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09EC5D-82DC-4530-A22A-C2E38A5C346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36636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F4F95A-9C96-45D3-AF60-0B2589666F6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67593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9C5412E8-655A-4C87-B74E-746159F24B2E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43652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11鼠小弟和音乐会-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14029" y="6021288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3175"/>
            <a:ext cx="58801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5604" name="Picture 4" descr="K:/论坛/论坛待整理资料/整理任务/整理中/可爱的鼠小弟/11鼠小弟和音乐会/11鼠小弟和音乐会-11.jpg11鼠小弟和音乐会-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6628" name="Picture 4" descr="K:/论坛/论坛待整理资料/整理任务/整理中/可爱的鼠小弟/11鼠小弟和音乐会/11鼠小弟和音乐会-12.jpg11鼠小弟和音乐会-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7652" name="Picture 4" descr="K:/论坛/论坛待整理资料/整理任务/整理中/可爱的鼠小弟/11鼠小弟和音乐会/11鼠小弟和音乐会-13.jpg11鼠小弟和音乐会-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8676" name="Picture 4" descr="K:/论坛/论坛待整理资料/整理任务/整理中/可爱的鼠小弟/11鼠小弟和音乐会/11鼠小弟和音乐会-14.jpg11鼠小弟和音乐会-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3175"/>
            <a:ext cx="58801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0724" name="Picture 4" descr="K:/论坛/论坛待整理资料/整理任务/整理中/可爱的鼠小弟/11鼠小弟和音乐会/11鼠小弟和音乐会-16.jpg11鼠小弟和音乐会-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1748" name="Picture 4" descr="K:/论坛/论坛待整理资料/整理任务/整理中/可爱的鼠小弟/11鼠小弟和音乐会/11鼠小弟和音乐会-17.jpg11鼠小弟和音乐会-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2772" name="Picture 4" descr="K:/论坛/论坛待整理资料/整理任务/整理中/可爱的鼠小弟/11鼠小弟和音乐会/11鼠小弟和音乐会-18.jpg11鼠小弟和音乐会-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3796" name="Picture 4" descr="K:/论坛/论坛待整理资料/整理任务/整理中/可爱的鼠小弟/11鼠小弟和音乐会/11鼠小弟和音乐会-19.jpg11鼠小弟和音乐会-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6388" name="Picture 4" descr="K:/论坛/论坛待整理资料/整理任务/整理中/可爱的鼠小弟/11鼠小弟和音乐会/11鼠小弟和音乐会-02.jpg11鼠小弟和音乐会-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3175"/>
            <a:ext cx="58801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5844" name="Picture 4" descr="K:/论坛/论坛待整理资料/整理任务/整理中/可爱的鼠小弟/11鼠小弟和音乐会/11鼠小弟和音乐会-21.jpg11鼠小弟和音乐会-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6868" name="Picture 4" descr="K:/论坛/论坛待整理资料/整理任务/整理中/可爱的鼠小弟/11鼠小弟和音乐会/11鼠小弟和音乐会-22.jpg11鼠小弟和音乐会-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7892" name="Picture 4" descr="K:/论坛/论坛待整理资料/整理任务/整理中/可爱的鼠小弟/11鼠小弟和音乐会/11鼠小弟和音乐会-23.jpg11鼠小弟和音乐会-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8916" name="Picture 4" descr="K:/论坛/论坛待整理资料/整理任务/整理中/可爱的鼠小弟/11鼠小弟和音乐会/11鼠小弟和音乐会-24.jpg11鼠小弟和音乐会-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3175"/>
            <a:ext cx="58801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0964" name="Picture 4" descr="K:/论坛/论坛待整理资料/整理任务/整理中/可爱的鼠小弟/11鼠小弟和音乐会/11鼠小弟和音乐会-26.jpg11鼠小弟和音乐会-2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1988" name="Picture 4" descr="K:/论坛/论坛待整理资料/整理任务/整理中/可爱的鼠小弟/11鼠小弟和音乐会/11鼠小弟和音乐会-27.jpg11鼠小弟和音乐会-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3012" name="Picture 4" descr="K:/论坛/论坛待整理资料/整理任务/整理中/可爱的鼠小弟/11鼠小弟和音乐会/11鼠小弟和音乐会-28.jpg11鼠小弟和音乐会-2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4036" name="Picture 4" descr="K:/论坛/论坛待整理资料/整理任务/整理中/可爱的鼠小弟/11鼠小弟和音乐会/11鼠小弟和音乐会-29.jpg11鼠小弟和音乐会-2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7412" name="Picture 4" descr="K:/论坛/论坛待整理资料/整理任务/整理中/可爱的鼠小弟/11鼠小弟和音乐会/11鼠小弟和音乐会-03.jpg11鼠小弟和音乐会-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3175"/>
            <a:ext cx="58801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6084" name="Picture 4" descr="K:/论坛/论坛待整理资料/整理任务/整理中/可爱的鼠小弟/11鼠小弟和音乐会/11鼠小弟和音乐会-31.jpg11鼠小弟和音乐会-3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7108" name="Picture 4" descr="K:/论坛/论坛待整理资料/整理任务/整理中/可爱的鼠小弟/11鼠小弟和音乐会/11鼠小弟和音乐会-32.jpg11鼠小弟和音乐会-3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8132" name="Picture 4" descr="K:/论坛/论坛待整理资料/整理任务/整理中/可爱的鼠小弟/11鼠小弟和音乐会/11鼠小弟和音乐会-33.jpg11鼠小弟和音乐会-3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9156" name="Picture 4" descr="K:/论坛/论坛待整理资料/整理任务/整理中/可爱的鼠小弟/11鼠小弟和音乐会/11鼠小弟和音乐会-34.jpg11鼠小弟和音乐会-3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50180" name="Picture 4" descr="K:/论坛/论坛待整理资料/整理任务/整理中/可爱的鼠小弟/11鼠小弟和音乐会/11鼠小弟和音乐会-35.jpg11鼠小弟和音乐会-3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374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8436" name="Picture 4" descr="K:/论坛/论坛待整理资料/整理任务/整理中/可爱的鼠小弟/11鼠小弟和音乐会/11鼠小弟和音乐会-04.jpg11鼠小弟和音乐会-0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31950" y="249289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3175"/>
            <a:ext cx="58801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0484" name="Picture 4" descr="K:/论坛/论坛待整理资料/整理任务/整理中/可爱的鼠小弟/11鼠小弟和音乐会/11鼠小弟和音乐会-06.jpg11鼠小弟和音乐会-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1508" name="Picture 4" descr="K:/论坛/论坛待整理资料/整理任务/整理中/可爱的鼠小弟/11鼠小弟和音乐会/11鼠小弟和音乐会-07.jpg11鼠小弟和音乐会-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2532" name="Picture 4" descr="K:/论坛/论坛待整理资料/整理任务/整理中/可爱的鼠小弟/11鼠小弟和音乐会/11鼠小弟和音乐会-08.jpg11鼠小弟和音乐会-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3556" name="Picture 4" descr="K:/论坛/论坛待整理资料/整理任务/整理中/可爱的鼠小弟/11鼠小弟和音乐会/11鼠小弟和音乐会-09.jpg11鼠小弟和音乐会-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5880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157255211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36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44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</cp:revision>
  <cp:lastPrinted>1899-12-30T00:00:00Z</cp:lastPrinted>
  <dcterms:created xsi:type="dcterms:W3CDTF">2011-04-12T14:07:57Z</dcterms:created>
  <dcterms:modified xsi:type="dcterms:W3CDTF">2018-02-28T00:31:23Z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2052-6.6.0.2699</vt:lpwstr>
  </property>
</Properties>
</file>